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4" r:id="rId5"/>
  </p:sldMasterIdLst>
  <p:notesMasterIdLst>
    <p:notesMasterId r:id="rId35"/>
  </p:notesMasterIdLst>
  <p:handoutMasterIdLst>
    <p:handoutMasterId r:id="rId36"/>
  </p:handoutMasterIdLst>
  <p:sldIdLst>
    <p:sldId id="257" r:id="rId6"/>
    <p:sldId id="1508" r:id="rId7"/>
    <p:sldId id="11477" r:id="rId8"/>
    <p:sldId id="11492" r:id="rId9"/>
    <p:sldId id="1448" r:id="rId10"/>
    <p:sldId id="364" r:id="rId11"/>
    <p:sldId id="1480" r:id="rId12"/>
    <p:sldId id="11494" r:id="rId13"/>
    <p:sldId id="11499" r:id="rId14"/>
    <p:sldId id="11501" r:id="rId15"/>
    <p:sldId id="1526" r:id="rId16"/>
    <p:sldId id="1460" r:id="rId17"/>
    <p:sldId id="1470" r:id="rId18"/>
    <p:sldId id="1472" r:id="rId19"/>
    <p:sldId id="1473" r:id="rId20"/>
    <p:sldId id="1507" r:id="rId21"/>
    <p:sldId id="11495" r:id="rId22"/>
    <p:sldId id="11496" r:id="rId23"/>
    <p:sldId id="11497" r:id="rId24"/>
    <p:sldId id="11498" r:id="rId25"/>
    <p:sldId id="1449" r:id="rId26"/>
    <p:sldId id="1477" r:id="rId27"/>
    <p:sldId id="1479" r:id="rId28"/>
    <p:sldId id="1444" r:id="rId29"/>
    <p:sldId id="1435" r:id="rId30"/>
    <p:sldId id="11500" r:id="rId31"/>
    <p:sldId id="11502" r:id="rId32"/>
    <p:sldId id="11503" r:id="rId33"/>
    <p:sldId id="319" r:id="rId34"/>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15E788-F52E-45A8-A530-1542F36E16BB}">
          <p14:sldIdLst>
            <p14:sldId id="257"/>
            <p14:sldId id="1508"/>
            <p14:sldId id="11477"/>
            <p14:sldId id="11492"/>
            <p14:sldId id="1448"/>
            <p14:sldId id="364"/>
            <p14:sldId id="1480"/>
            <p14:sldId id="11494"/>
            <p14:sldId id="11499"/>
            <p14:sldId id="11501"/>
            <p14:sldId id="1526"/>
            <p14:sldId id="1460"/>
            <p14:sldId id="1470"/>
            <p14:sldId id="1472"/>
            <p14:sldId id="1473"/>
            <p14:sldId id="1507"/>
            <p14:sldId id="11495"/>
            <p14:sldId id="11496"/>
            <p14:sldId id="11497"/>
            <p14:sldId id="11498"/>
            <p14:sldId id="1449"/>
            <p14:sldId id="1477"/>
            <p14:sldId id="1479"/>
            <p14:sldId id="1444"/>
            <p14:sldId id="1435"/>
            <p14:sldId id="11500"/>
            <p14:sldId id="11502"/>
            <p14:sldId id="11503"/>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Cooper" initials="MC" lastIdx="5" clrIdx="0">
    <p:extLst>
      <p:ext uri="{19B8F6BF-5375-455C-9EA6-DF929625EA0E}">
        <p15:presenceInfo xmlns:p15="http://schemas.microsoft.com/office/powerpoint/2012/main" userId="S::mark.cooper@pmeleven.com::00d5a9f1-8f02-4066-a27e-0d23289e5e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80A1"/>
    <a:srgbClr val="990000"/>
    <a:srgbClr val="C55A11"/>
    <a:srgbClr val="7595B3"/>
    <a:srgbClr val="016AA3"/>
    <a:srgbClr val="FEA34F"/>
    <a:srgbClr val="46B688"/>
    <a:srgbClr val="CCBA6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autoAdjust="0"/>
    <p:restoredTop sz="96327" autoAdjust="0"/>
  </p:normalViewPr>
  <p:slideViewPr>
    <p:cSldViewPr snapToGrid="0">
      <p:cViewPr varScale="1">
        <p:scale>
          <a:sx n="123" d="100"/>
          <a:sy n="123" d="100"/>
        </p:scale>
        <p:origin x="1352" y="192"/>
      </p:cViewPr>
      <p:guideLst/>
    </p:cSldViewPr>
  </p:slideViewPr>
  <p:notesTextViewPr>
    <p:cViewPr>
      <p:scale>
        <a:sx n="100" d="100"/>
        <a:sy n="100" d="100"/>
      </p:scale>
      <p:origin x="0" y="0"/>
    </p:cViewPr>
  </p:notesTextViewPr>
  <p:sorterViewPr>
    <p:cViewPr>
      <p:scale>
        <a:sx n="1" d="1"/>
        <a:sy n="1" d="1"/>
      </p:scale>
      <p:origin x="0" y="0"/>
    </p:cViewPr>
  </p:sorterViewPr>
  <p:notesViewPr>
    <p:cSldViewPr snapToGrid="0">
      <p:cViewPr varScale="1">
        <p:scale>
          <a:sx n="86" d="100"/>
          <a:sy n="86" d="100"/>
        </p:scale>
        <p:origin x="3852" y="3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45AEE1-990D-45F5-9361-8032E7984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B8EB052-000B-4AB1-8FB3-0EA471C2DA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6D0132-E540-4791-8633-161CB1F3EE50}" type="datetimeFigureOut">
              <a:rPr lang="en-AU" smtClean="0"/>
              <a:t>20/1/2023</a:t>
            </a:fld>
            <a:endParaRPr lang="en-AU"/>
          </a:p>
        </p:txBody>
      </p:sp>
      <p:sp>
        <p:nvSpPr>
          <p:cNvPr id="4" name="Footer Placeholder 3">
            <a:extLst>
              <a:ext uri="{FF2B5EF4-FFF2-40B4-BE49-F238E27FC236}">
                <a16:creationId xmlns:a16="http://schemas.microsoft.com/office/drawing/2014/main" id="{B6BF4195-F339-4DAA-A04A-34882EAE39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7BC7DFF-5BF5-4191-A5A3-9D596C1CE7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941039-A881-4466-AAD0-98C871871524}" type="slidenum">
              <a:rPr lang="en-AU" smtClean="0"/>
              <a:t>‹#›</a:t>
            </a:fld>
            <a:endParaRPr lang="en-AU"/>
          </a:p>
        </p:txBody>
      </p:sp>
    </p:spTree>
    <p:extLst>
      <p:ext uri="{BB962C8B-B14F-4D97-AF65-F5344CB8AC3E}">
        <p14:creationId xmlns:p14="http://schemas.microsoft.com/office/powerpoint/2010/main" val="641080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669D1-D102-45D1-82D0-C4B5607D0280}" type="datetimeFigureOut">
              <a:rPr lang="en-AU" smtClean="0"/>
              <a:t>20/1/2023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E631F-B1C8-4B7A-A130-5C5A928A0A47}" type="slidenum">
              <a:rPr lang="en-AU" smtClean="0"/>
              <a:t>‹#›</a:t>
            </a:fld>
            <a:endParaRPr lang="en-AU"/>
          </a:p>
        </p:txBody>
      </p:sp>
    </p:spTree>
    <p:extLst>
      <p:ext uri="{BB962C8B-B14F-4D97-AF65-F5344CB8AC3E}">
        <p14:creationId xmlns:p14="http://schemas.microsoft.com/office/powerpoint/2010/main" val="365390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DA7E631F-B1C8-4B7A-A130-5C5A928A0A47}" type="slidenum">
              <a:rPr lang="en-AU" smtClean="0"/>
              <a:t>1</a:t>
            </a:fld>
            <a:endParaRPr lang="en-AU"/>
          </a:p>
        </p:txBody>
      </p:sp>
    </p:spTree>
    <p:extLst>
      <p:ext uri="{BB962C8B-B14F-4D97-AF65-F5344CB8AC3E}">
        <p14:creationId xmlns:p14="http://schemas.microsoft.com/office/powerpoint/2010/main" val="95619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15</a:t>
            </a:fld>
            <a:endParaRPr lang="en-AU"/>
          </a:p>
        </p:txBody>
      </p:sp>
    </p:spTree>
    <p:extLst>
      <p:ext uri="{BB962C8B-B14F-4D97-AF65-F5344CB8AC3E}">
        <p14:creationId xmlns:p14="http://schemas.microsoft.com/office/powerpoint/2010/main" val="126357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26</a:t>
            </a:fld>
            <a:endParaRPr lang="en-AU"/>
          </a:p>
        </p:txBody>
      </p:sp>
    </p:spTree>
    <p:extLst>
      <p:ext uri="{BB962C8B-B14F-4D97-AF65-F5344CB8AC3E}">
        <p14:creationId xmlns:p14="http://schemas.microsoft.com/office/powerpoint/2010/main" val="422522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27</a:t>
            </a:fld>
            <a:endParaRPr lang="en-AU"/>
          </a:p>
        </p:txBody>
      </p:sp>
    </p:spTree>
    <p:extLst>
      <p:ext uri="{BB962C8B-B14F-4D97-AF65-F5344CB8AC3E}">
        <p14:creationId xmlns:p14="http://schemas.microsoft.com/office/powerpoint/2010/main" val="422522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MARK:</a:t>
            </a:r>
            <a:endParaRPr lang="en-AU"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very much focused on solutions to </a:t>
            </a:r>
            <a:r>
              <a:rPr lang="en-US" sz="1200" b="1" kern="1200" dirty="0">
                <a:solidFill>
                  <a:schemeClr val="tx1"/>
                </a:solidFill>
                <a:effectLst/>
                <a:latin typeface="+mn-lt"/>
                <a:ea typeface="+mn-ea"/>
                <a:cs typeface="+mn-cs"/>
              </a:rPr>
              <a:t>optimize business processes.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do that in a variety of ways, starting with our </a:t>
            </a:r>
            <a:r>
              <a:rPr lang="en-US" sz="1200" b="1" kern="1200" dirty="0">
                <a:solidFill>
                  <a:schemeClr val="tx1"/>
                </a:solidFill>
                <a:effectLst/>
                <a:latin typeface="+mn-lt"/>
                <a:ea typeface="+mn-ea"/>
                <a:cs typeface="+mn-cs"/>
              </a:rPr>
              <a:t>Add-on Solutions for SAP.</a:t>
            </a:r>
            <a:r>
              <a:rPr lang="en-US" sz="1200" kern="1200" dirty="0">
                <a:solidFill>
                  <a:schemeClr val="tx1"/>
                </a:solidFill>
                <a:effectLst/>
                <a:latin typeface="+mn-lt"/>
                <a:ea typeface="+mn-ea"/>
                <a:cs typeface="+mn-cs"/>
              </a:rPr>
              <a:t>  We have a suite of solutions which deliver productivity uplifts in the Maintenance Work Management process (a little more on that later).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offer:</a:t>
            </a:r>
            <a:endParaRPr lang="en-AU"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Advisory Services </a:t>
            </a:r>
            <a:r>
              <a:rPr lang="en-US" sz="1200" kern="1200" dirty="0">
                <a:solidFill>
                  <a:schemeClr val="tx1"/>
                </a:solidFill>
                <a:effectLst/>
                <a:latin typeface="+mn-lt"/>
                <a:ea typeface="+mn-ea"/>
                <a:cs typeface="+mn-cs"/>
              </a:rPr>
              <a:t>– leveraging our expertise and </a:t>
            </a:r>
            <a:r>
              <a:rPr lang="en-US" sz="1200" b="1" kern="1200" dirty="0">
                <a:solidFill>
                  <a:schemeClr val="tx1"/>
                </a:solidFill>
                <a:effectLst/>
                <a:latin typeface="+mn-lt"/>
                <a:ea typeface="+mn-ea"/>
                <a:cs typeface="+mn-cs"/>
              </a:rPr>
              <a:t>experience in best practices </a:t>
            </a:r>
            <a:r>
              <a:rPr lang="en-US" sz="1200" kern="1200" dirty="0">
                <a:solidFill>
                  <a:schemeClr val="tx1"/>
                </a:solidFill>
                <a:effectLst/>
                <a:latin typeface="+mn-lt"/>
                <a:ea typeface="+mn-ea"/>
                <a:cs typeface="+mn-cs"/>
              </a:rPr>
              <a:t>&amp; business processes</a:t>
            </a:r>
            <a:endParaRPr lang="en-AU"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Project Management &amp; Consulting </a:t>
            </a:r>
            <a:r>
              <a:rPr lang="en-US" sz="1200" kern="1200" dirty="0">
                <a:solidFill>
                  <a:schemeClr val="tx1"/>
                </a:solidFill>
                <a:effectLst/>
                <a:latin typeface="+mn-lt"/>
                <a:ea typeface="+mn-ea"/>
                <a:cs typeface="+mn-cs"/>
              </a:rPr>
              <a:t>– covering any IT initiatives through to SAP consulting (PM)</a:t>
            </a:r>
            <a:endParaRPr lang="en-AU"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SAP Technical </a:t>
            </a:r>
            <a:r>
              <a:rPr lang="en-US" sz="1200" kern="1200" dirty="0">
                <a:solidFill>
                  <a:schemeClr val="tx1"/>
                </a:solidFill>
                <a:effectLst/>
                <a:latin typeface="+mn-lt"/>
                <a:ea typeface="+mn-ea"/>
                <a:cs typeface="+mn-cs"/>
              </a:rPr>
              <a:t>– we also boast a strong </a:t>
            </a:r>
            <a:r>
              <a:rPr lang="en-US" sz="1200" b="1" kern="1200" dirty="0">
                <a:solidFill>
                  <a:schemeClr val="tx1"/>
                </a:solidFill>
                <a:effectLst/>
                <a:latin typeface="+mn-lt"/>
                <a:ea typeface="+mn-ea"/>
                <a:cs typeface="+mn-cs"/>
              </a:rPr>
              <a:t>technical Integration, ABAP, Fiori, and SAP support </a:t>
            </a:r>
            <a:r>
              <a:rPr lang="en-US" sz="1200" kern="1200" dirty="0">
                <a:solidFill>
                  <a:schemeClr val="tx1"/>
                </a:solidFill>
                <a:effectLst/>
                <a:latin typeface="+mn-lt"/>
                <a:ea typeface="+mn-ea"/>
                <a:cs typeface="+mn-cs"/>
              </a:rPr>
              <a:t>team</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Our goal is to improve your PRODUCTIVITY……  We truly believe in </a:t>
            </a:r>
            <a:r>
              <a:rPr lang="en-US" sz="1200" b="1" kern="1200" dirty="0">
                <a:solidFill>
                  <a:schemeClr val="tx1"/>
                </a:solidFill>
                <a:effectLst/>
                <a:latin typeface="+mn-lt"/>
                <a:ea typeface="+mn-ea"/>
                <a:cs typeface="+mn-cs"/>
              </a:rPr>
              <a:t>empower the Maintenance Planner or Maintenance Worker (If you want to have success in the field you have to give them the tools to do their job!   This is particularly relevant for an SAP integrated Obzervr)</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SUNWATER</a:t>
            </a:r>
          </a:p>
          <a:p>
            <a:r>
              <a:rPr lang="en-US" sz="1200" b="1" kern="1200" dirty="0">
                <a:solidFill>
                  <a:srgbClr val="FF0000"/>
                </a:solidFill>
                <a:effectLst/>
                <a:latin typeface="+mn-lt"/>
                <a:ea typeface="+mn-ea"/>
                <a:cs typeface="+mn-cs"/>
              </a:rPr>
              <a:t>Email to </a:t>
            </a:r>
            <a:r>
              <a:rPr lang="en-US" sz="1200" b="1" kern="1200" dirty="0" err="1">
                <a:solidFill>
                  <a:srgbClr val="FF0000"/>
                </a:solidFill>
                <a:effectLst/>
                <a:latin typeface="+mn-lt"/>
                <a:ea typeface="+mn-ea"/>
                <a:cs typeface="+mn-cs"/>
              </a:rPr>
              <a:t>Sunwater</a:t>
            </a:r>
            <a:r>
              <a:rPr lang="en-US" sz="1200" b="1" kern="1200" dirty="0">
                <a:solidFill>
                  <a:srgbClr val="FF0000"/>
                </a:solidFill>
                <a:effectLst/>
                <a:latin typeface="+mn-lt"/>
                <a:ea typeface="+mn-ea"/>
                <a:cs typeface="+mn-cs"/>
              </a:rPr>
              <a:t> to introduce and then ask for Pain Points in EAM</a:t>
            </a:r>
          </a:p>
          <a:p>
            <a:r>
              <a:rPr lang="en-US" sz="1200" b="1" kern="1200" dirty="0">
                <a:solidFill>
                  <a:srgbClr val="FF0000"/>
                </a:solidFill>
                <a:effectLst/>
                <a:latin typeface="+mn-lt"/>
                <a:ea typeface="+mn-ea"/>
                <a:cs typeface="+mn-cs"/>
              </a:rPr>
              <a:t>Maintenance Cost Budgeting Session – invite Tyronne</a:t>
            </a:r>
            <a:endParaRPr lang="en-AU" sz="1200" b="1"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86CDBC-8E74-4D41-8FD1-7E7D44F4E0DA}" type="slidenum">
              <a:rPr lang="en-US" smtClean="0"/>
              <a:t>2</a:t>
            </a:fld>
            <a:endParaRPr lang="en-US"/>
          </a:p>
        </p:txBody>
      </p:sp>
    </p:spTree>
    <p:extLst>
      <p:ext uri="{BB962C8B-B14F-4D97-AF65-F5344CB8AC3E}">
        <p14:creationId xmlns:p14="http://schemas.microsoft.com/office/powerpoint/2010/main" val="7418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1"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86CDBC-8E74-4D41-8FD1-7E7D44F4E0DA}" type="slidenum">
              <a:rPr lang="en-US" smtClean="0"/>
              <a:t>3</a:t>
            </a:fld>
            <a:endParaRPr lang="en-US"/>
          </a:p>
        </p:txBody>
      </p:sp>
    </p:spTree>
    <p:extLst>
      <p:ext uri="{BB962C8B-B14F-4D97-AF65-F5344CB8AC3E}">
        <p14:creationId xmlns:p14="http://schemas.microsoft.com/office/powerpoint/2010/main" val="39846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5</a:t>
            </a:fld>
            <a:endParaRPr lang="en-AU"/>
          </a:p>
        </p:txBody>
      </p:sp>
    </p:spTree>
    <p:extLst>
      <p:ext uri="{BB962C8B-B14F-4D97-AF65-F5344CB8AC3E}">
        <p14:creationId xmlns:p14="http://schemas.microsoft.com/office/powerpoint/2010/main" val="394695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MARK-</a:t>
            </a:r>
            <a:r>
              <a:rPr lang="en-US" sz="1200" kern="1200" dirty="0">
                <a:solidFill>
                  <a:schemeClr val="tx1"/>
                </a:solidFill>
                <a:effectLst/>
                <a:latin typeface="+mn-lt"/>
                <a:ea typeface="+mn-ea"/>
                <a:cs typeface="+mn-cs"/>
              </a:rPr>
              <a:t> Much of what we are talking about is achieving REAL savings through </a:t>
            </a:r>
            <a:r>
              <a:rPr lang="en-US" sz="1200" b="1" kern="1200" dirty="0">
                <a:solidFill>
                  <a:schemeClr val="tx1"/>
                </a:solidFill>
                <a:effectLst/>
                <a:latin typeface="+mn-lt"/>
                <a:ea typeface="+mn-ea"/>
                <a:cs typeface="+mn-cs"/>
              </a:rPr>
              <a:t>Automation</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think of </a:t>
            </a:r>
            <a:r>
              <a:rPr lang="en-US" sz="1200" b="1" kern="1200" dirty="0">
                <a:solidFill>
                  <a:schemeClr val="tx1"/>
                </a:solidFill>
                <a:effectLst/>
                <a:latin typeface="+mn-lt"/>
                <a:ea typeface="+mn-ea"/>
                <a:cs typeface="+mn-cs"/>
              </a:rPr>
              <a:t>Automation</a:t>
            </a:r>
            <a:r>
              <a:rPr lang="en-US" sz="1200" kern="1200" dirty="0">
                <a:solidFill>
                  <a:schemeClr val="tx1"/>
                </a:solidFill>
                <a:effectLst/>
                <a:latin typeface="+mn-lt"/>
                <a:ea typeface="+mn-ea"/>
                <a:cs typeface="+mn-cs"/>
              </a:rPr>
              <a:t>, what do you think of?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often think of Robots on manufacturing lines, packing machines, etc.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like the definition which is “</a:t>
            </a:r>
            <a:r>
              <a:rPr lang="en-AU" sz="1200" b="1" kern="1200" dirty="0">
                <a:solidFill>
                  <a:schemeClr val="tx1"/>
                </a:solidFill>
                <a:effectLst/>
                <a:latin typeface="+mn-lt"/>
                <a:ea typeface="+mn-ea"/>
                <a:cs typeface="+mn-cs"/>
              </a:rPr>
              <a:t>Automation is the technology by which a process or procedure is performed with minimal human assistance</a:t>
            </a:r>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an </a:t>
            </a:r>
            <a:r>
              <a:rPr lang="en-US" sz="1200" b="1" kern="1200" dirty="0">
                <a:solidFill>
                  <a:schemeClr val="tx1"/>
                </a:solidFill>
                <a:effectLst/>
                <a:latin typeface="+mn-lt"/>
                <a:ea typeface="+mn-ea"/>
                <a:cs typeface="+mn-cs"/>
              </a:rPr>
              <a:t>SAP integrated Obzervr is automation!  (we are minimizing human assistance &amp; minimizing errors)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most operations, Maintenance (outside of Prime Materials) is the largest cost….so why not lift the process efficiency and gain some of those potential savings or automation.   Rather than focusing on automating the process in a contracts or warehouse management and maybe generating a small efficiency gain, why not focus on Maintenance where the payback will be huge!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6</a:t>
            </a:fld>
            <a:endParaRPr lang="en-US" dirty="0"/>
          </a:p>
        </p:txBody>
      </p:sp>
    </p:spTree>
    <p:extLst>
      <p:ext uri="{BB962C8B-B14F-4D97-AF65-F5344CB8AC3E}">
        <p14:creationId xmlns:p14="http://schemas.microsoft.com/office/powerpoint/2010/main" val="342727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08AEE2D-18CE-4B59-8610-EA5B70261CDA}" type="slidenum">
              <a:rPr lang="en-AU" smtClean="0"/>
              <a:t>7</a:t>
            </a:fld>
            <a:endParaRPr lang="en-AU"/>
          </a:p>
        </p:txBody>
      </p:sp>
    </p:spTree>
    <p:extLst>
      <p:ext uri="{BB962C8B-B14F-4D97-AF65-F5344CB8AC3E}">
        <p14:creationId xmlns:p14="http://schemas.microsoft.com/office/powerpoint/2010/main" val="84635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9</a:t>
            </a:fld>
            <a:endParaRPr lang="en-AU"/>
          </a:p>
        </p:txBody>
      </p:sp>
    </p:spTree>
    <p:extLst>
      <p:ext uri="{BB962C8B-B14F-4D97-AF65-F5344CB8AC3E}">
        <p14:creationId xmlns:p14="http://schemas.microsoft.com/office/powerpoint/2010/main" val="102102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7E631F-B1C8-4B7A-A130-5C5A928A0A47}" type="slidenum">
              <a:rPr lang="en-AU" smtClean="0"/>
              <a:t>10</a:t>
            </a:fld>
            <a:endParaRPr lang="en-AU"/>
          </a:p>
        </p:txBody>
      </p:sp>
    </p:spTree>
    <p:extLst>
      <p:ext uri="{BB962C8B-B14F-4D97-AF65-F5344CB8AC3E}">
        <p14:creationId xmlns:p14="http://schemas.microsoft.com/office/powerpoint/2010/main" val="102102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DA7E631F-B1C8-4B7A-A130-5C5A928A0A47}" type="slidenum">
              <a:rPr lang="en-AU" smtClean="0"/>
              <a:t>11</a:t>
            </a:fld>
            <a:endParaRPr lang="en-AU"/>
          </a:p>
        </p:txBody>
      </p:sp>
    </p:spTree>
    <p:extLst>
      <p:ext uri="{BB962C8B-B14F-4D97-AF65-F5344CB8AC3E}">
        <p14:creationId xmlns:p14="http://schemas.microsoft.com/office/powerpoint/2010/main" val="255298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AF718C0-FD9E-4F32-A98E-A2F77B43FC07}" type="datetimeFigureOut">
              <a:rPr lang="en-AU" smtClean="0"/>
              <a:t>20/1/2023</a:t>
            </a:fld>
            <a:endParaRPr lang="en-AU"/>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679612" y="6356349"/>
            <a:ext cx="2743200" cy="365125"/>
          </a:xfrm>
          <a:prstGeom prst="rect">
            <a:avLst/>
          </a:prstGeom>
        </p:spPr>
        <p:txBody>
          <a:bodyPr/>
          <a:lstStyle/>
          <a:p>
            <a:fld id="{A818A6FB-0A08-4D0F-86D3-6F82B24F302E}" type="slidenum">
              <a:rPr lang="en-AU" smtClean="0"/>
              <a:t>‹#›</a:t>
            </a:fld>
            <a:endParaRPr lang="en-AU"/>
          </a:p>
        </p:txBody>
      </p:sp>
    </p:spTree>
    <p:extLst>
      <p:ext uri="{BB962C8B-B14F-4D97-AF65-F5344CB8AC3E}">
        <p14:creationId xmlns:p14="http://schemas.microsoft.com/office/powerpoint/2010/main" val="408969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039E18-5E80-4C97-B770-BED904C6D1C0}"/>
              </a:ext>
            </a:extLst>
          </p:cNvPr>
          <p:cNvSpPr>
            <a:spLocks noGrp="1"/>
          </p:cNvSpPr>
          <p:nvPr>
            <p:ph type="pic" sz="quarter" idx="10" hasCustomPrompt="1"/>
          </p:nvPr>
        </p:nvSpPr>
        <p:spPr>
          <a:xfrm>
            <a:off x="0" y="0"/>
            <a:ext cx="12192000" cy="6858000"/>
          </a:xfrm>
          <a:blipFill dpi="0" rotWithShape="1">
            <a:blip r:embed="rId2">
              <a:alphaModFix amt="34000"/>
              <a:extLst>
                <a:ext uri="{28A0092B-C50C-407E-A947-70E740481C1C}">
                  <a14:useLocalDpi xmlns:a14="http://schemas.microsoft.com/office/drawing/2010/main" val="0"/>
                </a:ext>
              </a:extLst>
            </a:blip>
            <a:srcRect/>
            <a:stretch>
              <a:fillRect/>
            </a:stretch>
          </a:blipFill>
        </p:spPr>
        <p:txBody>
          <a:bodyPr/>
          <a:lstStyle>
            <a:lvl1pPr>
              <a:defRPr/>
            </a:lvl1pPr>
          </a:lstStyle>
          <a:p>
            <a:r>
              <a:rPr lang="en-AU" dirty="0"/>
              <a:t>Insert a background image</a:t>
            </a:r>
          </a:p>
        </p:txBody>
      </p:sp>
      <p:sp>
        <p:nvSpPr>
          <p:cNvPr id="10" name="Text Placeholder 8">
            <a:extLst>
              <a:ext uri="{FF2B5EF4-FFF2-40B4-BE49-F238E27FC236}">
                <a16:creationId xmlns:a16="http://schemas.microsoft.com/office/drawing/2014/main" id="{E9346575-3A68-44EA-B289-FB8B2E58A9E6}"/>
              </a:ext>
            </a:extLst>
          </p:cNvPr>
          <p:cNvSpPr>
            <a:spLocks noGrp="1"/>
          </p:cNvSpPr>
          <p:nvPr>
            <p:ph type="body" sz="quarter" idx="11" hasCustomPrompt="1"/>
          </p:nvPr>
        </p:nvSpPr>
        <p:spPr>
          <a:xfrm>
            <a:off x="561989" y="2431058"/>
            <a:ext cx="6669321" cy="1995882"/>
          </a:xfrm>
        </p:spPr>
        <p:txBody>
          <a:bodyPr lIns="0" tIns="0" rIns="0" bIns="0">
            <a:noAutofit/>
          </a:bodyPr>
          <a:lstStyle>
            <a:lvl1pPr marL="0" indent="0">
              <a:lnSpc>
                <a:spcPct val="100000"/>
              </a:lnSpc>
              <a:buNone/>
              <a:defRPr sz="3600">
                <a:latin typeface="+mj-lt"/>
              </a:defRPr>
            </a:lvl1pPr>
          </a:lstStyle>
          <a:p>
            <a:pPr lvl="0"/>
            <a:r>
              <a:rPr lang="en-AU" dirty="0"/>
              <a:t>Your Statement goes here</a:t>
            </a:r>
          </a:p>
        </p:txBody>
      </p:sp>
      <p:pic>
        <p:nvPicPr>
          <p:cNvPr id="4" name="Picture 3" descr="A close up of a logo&#10;&#10;Description generated with high confidence">
            <a:extLst>
              <a:ext uri="{FF2B5EF4-FFF2-40B4-BE49-F238E27FC236}">
                <a16:creationId xmlns:a16="http://schemas.microsoft.com/office/drawing/2014/main" id="{E91130CF-AEDB-4BAB-8CF0-B0AE0BA6D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AAB744A4-6344-4692-91B6-4205D9C52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310142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6D150DE2-37D1-481D-AAFC-0424AD206EBF}"/>
              </a:ext>
            </a:extLst>
          </p:cNvPr>
          <p:cNvSpPr>
            <a:spLocks noGrp="1"/>
          </p:cNvSpPr>
          <p:nvPr>
            <p:ph type="body" sz="quarter" idx="11" hasCustomPrompt="1"/>
          </p:nvPr>
        </p:nvSpPr>
        <p:spPr>
          <a:xfrm>
            <a:off x="4337541" y="4300207"/>
            <a:ext cx="3784207" cy="347294"/>
          </a:xfrm>
          <a:prstGeom prst="rect">
            <a:avLst/>
          </a:prstGeom>
        </p:spPr>
        <p:txBody>
          <a:bodyPr tIns="0" rIns="0" bIns="0">
            <a:normAutofit/>
          </a:bodyPr>
          <a:lstStyle>
            <a:lvl1pPr marL="0" indent="0" algn="r">
              <a:buFont typeface="Arial" panose="020B0604020202020204" pitchFamily="34" charset="0"/>
              <a:buNone/>
              <a:defRPr sz="1800">
                <a:solidFill>
                  <a:schemeClr val="bg1"/>
                </a:solidFill>
                <a:latin typeface="+mn-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Name</a:t>
            </a:r>
          </a:p>
        </p:txBody>
      </p:sp>
      <p:pic>
        <p:nvPicPr>
          <p:cNvPr id="6" name="Picture 5" descr="A close up of a logo&#10;&#10;Description generated with very high confidence">
            <a:extLst>
              <a:ext uri="{FF2B5EF4-FFF2-40B4-BE49-F238E27FC236}">
                <a16:creationId xmlns:a16="http://schemas.microsoft.com/office/drawing/2014/main" id="{97BF7561-A968-4423-8B7E-0FDE110AE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4851" y="6070535"/>
            <a:ext cx="421352" cy="644035"/>
          </a:xfrm>
          <a:prstGeom prst="rect">
            <a:avLst/>
          </a:prstGeom>
        </p:spPr>
      </p:pic>
      <p:sp>
        <p:nvSpPr>
          <p:cNvPr id="8" name="TextBox 7">
            <a:extLst>
              <a:ext uri="{FF2B5EF4-FFF2-40B4-BE49-F238E27FC236}">
                <a16:creationId xmlns:a16="http://schemas.microsoft.com/office/drawing/2014/main" id="{C55C78E7-6814-413A-8FBE-2D5A66593A00}"/>
              </a:ext>
            </a:extLst>
          </p:cNvPr>
          <p:cNvSpPr txBox="1"/>
          <p:nvPr/>
        </p:nvSpPr>
        <p:spPr>
          <a:xfrm>
            <a:off x="276848" y="1542758"/>
            <a:ext cx="750185" cy="1862048"/>
          </a:xfrm>
          <a:prstGeom prst="rect">
            <a:avLst/>
          </a:prstGeom>
          <a:noFill/>
        </p:spPr>
        <p:txBody>
          <a:bodyPr wrap="square" rtlCol="0">
            <a:spAutoFit/>
          </a:bodyPr>
          <a:lstStyle/>
          <a:p>
            <a:r>
              <a:rPr lang="en-AU" sz="11500" dirty="0">
                <a:solidFill>
                  <a:schemeClr val="accent2"/>
                </a:solidFill>
              </a:rPr>
              <a:t>“</a:t>
            </a:r>
          </a:p>
        </p:txBody>
      </p:sp>
      <p:sp>
        <p:nvSpPr>
          <p:cNvPr id="9" name="TextBox 8">
            <a:extLst>
              <a:ext uri="{FF2B5EF4-FFF2-40B4-BE49-F238E27FC236}">
                <a16:creationId xmlns:a16="http://schemas.microsoft.com/office/drawing/2014/main" id="{3AE65310-1873-4BD4-AF84-A9CE67058DCD}"/>
              </a:ext>
            </a:extLst>
          </p:cNvPr>
          <p:cNvSpPr txBox="1"/>
          <p:nvPr/>
        </p:nvSpPr>
        <p:spPr>
          <a:xfrm>
            <a:off x="7495826" y="3154187"/>
            <a:ext cx="750185" cy="1862048"/>
          </a:xfrm>
          <a:prstGeom prst="rect">
            <a:avLst/>
          </a:prstGeom>
          <a:noFill/>
        </p:spPr>
        <p:txBody>
          <a:bodyPr wrap="square" rtlCol="0">
            <a:spAutoFit/>
          </a:bodyPr>
          <a:lstStyle/>
          <a:p>
            <a:r>
              <a:rPr lang="en-AU" sz="11500" dirty="0">
                <a:solidFill>
                  <a:schemeClr val="accent2"/>
                </a:solidFill>
              </a:rPr>
              <a:t>”</a:t>
            </a:r>
          </a:p>
        </p:txBody>
      </p:sp>
      <p:sp>
        <p:nvSpPr>
          <p:cNvPr id="15" name="Text Placeholder 14">
            <a:extLst>
              <a:ext uri="{FF2B5EF4-FFF2-40B4-BE49-F238E27FC236}">
                <a16:creationId xmlns:a16="http://schemas.microsoft.com/office/drawing/2014/main" id="{9CE7FEFE-4DC4-4AA4-B1A4-FAA3EAFA4C87}"/>
              </a:ext>
            </a:extLst>
          </p:cNvPr>
          <p:cNvSpPr>
            <a:spLocks noGrp="1"/>
          </p:cNvSpPr>
          <p:nvPr>
            <p:ph type="body" sz="quarter" idx="10" hasCustomPrompt="1"/>
          </p:nvPr>
        </p:nvSpPr>
        <p:spPr>
          <a:xfrm>
            <a:off x="1027033" y="2009237"/>
            <a:ext cx="7094715" cy="1911455"/>
          </a:xfrm>
          <a:prstGeom prst="rect">
            <a:avLst/>
          </a:prstGeom>
        </p:spPr>
        <p:txBody>
          <a:bodyPr/>
          <a:lstStyle>
            <a:lvl1pPr marL="0" indent="0" algn="l">
              <a:lnSpc>
                <a:spcPct val="100000"/>
              </a:lnSpc>
              <a:buFont typeface="Arial" panose="020B0604020202020204" pitchFamily="34" charset="0"/>
              <a:buNone/>
              <a:defRPr>
                <a:solidFill>
                  <a:schemeClr val="bg1"/>
                </a:solidFill>
                <a:latin typeface="+mj-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Enter Quotation Here</a:t>
            </a:r>
          </a:p>
        </p:txBody>
      </p:sp>
      <p:sp>
        <p:nvSpPr>
          <p:cNvPr id="21" name="Text Placeholder 14">
            <a:extLst>
              <a:ext uri="{FF2B5EF4-FFF2-40B4-BE49-F238E27FC236}">
                <a16:creationId xmlns:a16="http://schemas.microsoft.com/office/drawing/2014/main" id="{E7FEFB05-2963-430D-8716-CB50E09261E1}"/>
              </a:ext>
            </a:extLst>
          </p:cNvPr>
          <p:cNvSpPr>
            <a:spLocks noGrp="1"/>
          </p:cNvSpPr>
          <p:nvPr>
            <p:ph type="body" sz="quarter" idx="12" hasCustomPrompt="1"/>
          </p:nvPr>
        </p:nvSpPr>
        <p:spPr>
          <a:xfrm>
            <a:off x="4337541" y="4646306"/>
            <a:ext cx="3784207" cy="338768"/>
          </a:xfrm>
          <a:prstGeom prst="rect">
            <a:avLst/>
          </a:prstGeom>
        </p:spPr>
        <p:txBody>
          <a:bodyPr tIns="0" rIns="0" bIns="0">
            <a:normAutofit/>
          </a:bodyPr>
          <a:lstStyle>
            <a:lvl1pPr marL="0" indent="0" algn="r">
              <a:buFont typeface="Arial" panose="020B0604020202020204" pitchFamily="34" charset="0"/>
              <a:buNone/>
              <a:defRPr sz="1200">
                <a:solidFill>
                  <a:schemeClr val="accent4"/>
                </a:solidFill>
                <a:latin typeface="+mn-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Title</a:t>
            </a:r>
          </a:p>
        </p:txBody>
      </p:sp>
      <p:pic>
        <p:nvPicPr>
          <p:cNvPr id="10" name="Picture 9" descr="A close up of a logo&#10;&#10;Description generated with very high confidence">
            <a:extLst>
              <a:ext uri="{FF2B5EF4-FFF2-40B4-BE49-F238E27FC236}">
                <a16:creationId xmlns:a16="http://schemas.microsoft.com/office/drawing/2014/main" id="{BB5503D2-4113-4A2E-91DF-2008EF89A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4851" y="6070535"/>
            <a:ext cx="421352" cy="644035"/>
          </a:xfrm>
          <a:prstGeom prst="rect">
            <a:avLst/>
          </a:prstGeom>
        </p:spPr>
      </p:pic>
      <p:sp>
        <p:nvSpPr>
          <p:cNvPr id="11" name="TextBox 10">
            <a:extLst>
              <a:ext uri="{FF2B5EF4-FFF2-40B4-BE49-F238E27FC236}">
                <a16:creationId xmlns:a16="http://schemas.microsoft.com/office/drawing/2014/main" id="{BFBF0782-A9D5-4D64-8B08-86DE3C5F14EB}"/>
              </a:ext>
            </a:extLst>
          </p:cNvPr>
          <p:cNvSpPr txBox="1"/>
          <p:nvPr/>
        </p:nvSpPr>
        <p:spPr>
          <a:xfrm>
            <a:off x="276848" y="1542758"/>
            <a:ext cx="750185" cy="1862048"/>
          </a:xfrm>
          <a:prstGeom prst="rect">
            <a:avLst/>
          </a:prstGeom>
          <a:noFill/>
        </p:spPr>
        <p:txBody>
          <a:bodyPr wrap="square" rtlCol="0">
            <a:spAutoFit/>
          </a:bodyPr>
          <a:lstStyle/>
          <a:p>
            <a:r>
              <a:rPr lang="en-AU" sz="11500" dirty="0">
                <a:solidFill>
                  <a:schemeClr val="accent2"/>
                </a:solidFill>
              </a:rPr>
              <a:t>“</a:t>
            </a:r>
          </a:p>
        </p:txBody>
      </p:sp>
      <p:sp>
        <p:nvSpPr>
          <p:cNvPr id="12" name="TextBox 11">
            <a:extLst>
              <a:ext uri="{FF2B5EF4-FFF2-40B4-BE49-F238E27FC236}">
                <a16:creationId xmlns:a16="http://schemas.microsoft.com/office/drawing/2014/main" id="{77BF394F-647E-4034-92F4-6ED36263E09A}"/>
              </a:ext>
            </a:extLst>
          </p:cNvPr>
          <p:cNvSpPr txBox="1"/>
          <p:nvPr/>
        </p:nvSpPr>
        <p:spPr>
          <a:xfrm>
            <a:off x="7495826" y="3154187"/>
            <a:ext cx="750185" cy="1862048"/>
          </a:xfrm>
          <a:prstGeom prst="rect">
            <a:avLst/>
          </a:prstGeom>
          <a:noFill/>
        </p:spPr>
        <p:txBody>
          <a:bodyPr wrap="square" rtlCol="0">
            <a:spAutoFit/>
          </a:bodyPr>
          <a:lstStyle/>
          <a:p>
            <a:r>
              <a:rPr lang="en-AU" sz="11500" dirty="0">
                <a:solidFill>
                  <a:schemeClr val="accent2"/>
                </a:solidFill>
              </a:rPr>
              <a:t>”</a:t>
            </a:r>
          </a:p>
        </p:txBody>
      </p:sp>
    </p:spTree>
    <p:extLst>
      <p:ext uri="{BB962C8B-B14F-4D97-AF65-F5344CB8AC3E}">
        <p14:creationId xmlns:p14="http://schemas.microsoft.com/office/powerpoint/2010/main" val="252480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171D45-174B-4BEA-9473-41900EBA373B}"/>
              </a:ext>
            </a:extLst>
          </p:cNvPr>
          <p:cNvSpPr/>
          <p:nvPr/>
        </p:nvSpPr>
        <p:spPr>
          <a:xfrm>
            <a:off x="0" y="0"/>
            <a:ext cx="47291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close up of a logo&#10;&#10;Description generated with high confidence">
            <a:extLst>
              <a:ext uri="{FF2B5EF4-FFF2-40B4-BE49-F238E27FC236}">
                <a16:creationId xmlns:a16="http://schemas.microsoft.com/office/drawing/2014/main" id="{C25FCCD9-5209-4BCE-9268-52A6BC972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Chart Placeholder 14">
            <a:extLst>
              <a:ext uri="{FF2B5EF4-FFF2-40B4-BE49-F238E27FC236}">
                <a16:creationId xmlns:a16="http://schemas.microsoft.com/office/drawing/2014/main" id="{84C61596-837C-4848-9671-7031EEA4B033}"/>
              </a:ext>
            </a:extLst>
          </p:cNvPr>
          <p:cNvSpPr>
            <a:spLocks noGrp="1"/>
          </p:cNvSpPr>
          <p:nvPr>
            <p:ph type="chart" sz="quarter" idx="10" hasCustomPrompt="1"/>
          </p:nvPr>
        </p:nvSpPr>
        <p:spPr>
          <a:xfrm>
            <a:off x="5584110" y="1373188"/>
            <a:ext cx="5787498" cy="4482316"/>
          </a:xfrm>
          <a:solidFill>
            <a:schemeClr val="bg2"/>
          </a:solidFill>
        </p:spPr>
        <p:txBody>
          <a:bodyPr anchor="ctr">
            <a:normAutofit/>
          </a:bodyPr>
          <a:lstStyle>
            <a:lvl1pPr marL="0" indent="0" algn="ctr">
              <a:buNone/>
              <a:defRPr sz="2000"/>
            </a:lvl1pPr>
          </a:lstStyle>
          <a:p>
            <a:r>
              <a:rPr lang="en-AU" dirty="0"/>
              <a:t>Insert Table</a:t>
            </a:r>
          </a:p>
        </p:txBody>
      </p:sp>
      <p:sp>
        <p:nvSpPr>
          <p:cNvPr id="16" name="Title 21">
            <a:extLst>
              <a:ext uri="{FF2B5EF4-FFF2-40B4-BE49-F238E27FC236}">
                <a16:creationId xmlns:a16="http://schemas.microsoft.com/office/drawing/2014/main" id="{67D1889C-AAAC-49AE-99D3-C8E04957A4C9}"/>
              </a:ext>
            </a:extLst>
          </p:cNvPr>
          <p:cNvSpPr>
            <a:spLocks noGrp="1"/>
          </p:cNvSpPr>
          <p:nvPr>
            <p:ph type="title" hasCustomPrompt="1"/>
          </p:nvPr>
        </p:nvSpPr>
        <p:spPr>
          <a:xfrm>
            <a:off x="282200" y="736305"/>
            <a:ext cx="3999287"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Text Placeholder 18">
            <a:extLst>
              <a:ext uri="{FF2B5EF4-FFF2-40B4-BE49-F238E27FC236}">
                <a16:creationId xmlns:a16="http://schemas.microsoft.com/office/drawing/2014/main" id="{C7415755-0A7B-4E59-B527-11C6E5057409}"/>
              </a:ext>
            </a:extLst>
          </p:cNvPr>
          <p:cNvSpPr>
            <a:spLocks noGrp="1"/>
          </p:cNvSpPr>
          <p:nvPr>
            <p:ph type="body" sz="quarter" idx="11"/>
          </p:nvPr>
        </p:nvSpPr>
        <p:spPr>
          <a:xfrm>
            <a:off x="282575" y="1373188"/>
            <a:ext cx="3998950" cy="508000"/>
          </a:xfrm>
        </p:spPr>
        <p:txBody>
          <a:bodyPr lIns="90000" tIns="0" rIns="0" bIns="0" anchor="ctr"/>
          <a:lstStyle>
            <a:lvl1pPr marL="0" indent="0">
              <a:buNone/>
              <a:defRPr>
                <a:solidFill>
                  <a:schemeClr val="accent4"/>
                </a:solidFill>
                <a:latin typeface="+mj-lt"/>
              </a:defRPr>
            </a:lvl1pPr>
          </a:lstStyle>
          <a:p>
            <a:pPr lvl="0"/>
            <a:r>
              <a:rPr lang="en-US"/>
              <a:t>Edit Master text styles</a:t>
            </a:r>
          </a:p>
        </p:txBody>
      </p:sp>
      <p:sp>
        <p:nvSpPr>
          <p:cNvPr id="20" name="Text Placeholder 18">
            <a:extLst>
              <a:ext uri="{FF2B5EF4-FFF2-40B4-BE49-F238E27FC236}">
                <a16:creationId xmlns:a16="http://schemas.microsoft.com/office/drawing/2014/main" id="{88315B2D-CE38-44F0-BF92-58063F13F75B}"/>
              </a:ext>
            </a:extLst>
          </p:cNvPr>
          <p:cNvSpPr>
            <a:spLocks noGrp="1"/>
          </p:cNvSpPr>
          <p:nvPr>
            <p:ph type="body" sz="quarter" idx="12" hasCustomPrompt="1"/>
          </p:nvPr>
        </p:nvSpPr>
        <p:spPr>
          <a:xfrm>
            <a:off x="282200" y="1902777"/>
            <a:ext cx="3999288" cy="1492886"/>
          </a:xfrm>
        </p:spPr>
        <p:txBody>
          <a:bodyPr lIns="72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22">
            <a:extLst>
              <a:ext uri="{FF2B5EF4-FFF2-40B4-BE49-F238E27FC236}">
                <a16:creationId xmlns:a16="http://schemas.microsoft.com/office/drawing/2014/main" id="{8A5A8988-D273-4CAF-830A-F72C66866007}"/>
              </a:ext>
            </a:extLst>
          </p:cNvPr>
          <p:cNvSpPr>
            <a:spLocks noGrp="1"/>
          </p:cNvSpPr>
          <p:nvPr>
            <p:ph type="body" sz="quarter" idx="13" hasCustomPrompt="1"/>
          </p:nvPr>
        </p:nvSpPr>
        <p:spPr>
          <a:xfrm>
            <a:off x="785813" y="3510598"/>
            <a:ext cx="828675" cy="828675"/>
          </a:xfrm>
          <a:prstGeom prst="ellipse">
            <a:avLst/>
          </a:prstGeom>
          <a:solidFill>
            <a:schemeClr val="accent2"/>
          </a:solidFill>
        </p:spPr>
        <p:txBody>
          <a:bodyPr lIns="0" tIns="0" rIns="0" bIns="0" anchor="ctr">
            <a:noAutofit/>
          </a:bodyPr>
          <a:lstStyle>
            <a:lvl1pPr marL="0" indent="0" algn="ctr">
              <a:buNone/>
              <a:defRPr sz="2000">
                <a:solidFill>
                  <a:schemeClr val="accent1"/>
                </a:solidFill>
                <a:latin typeface="+mj-lt"/>
              </a:defRPr>
            </a:lvl1pPr>
          </a:lstStyle>
          <a:p>
            <a:pPr lvl="0"/>
            <a:r>
              <a:rPr lang="en-AU" dirty="0"/>
              <a:t>100%</a:t>
            </a:r>
          </a:p>
        </p:txBody>
      </p:sp>
      <p:sp>
        <p:nvSpPr>
          <p:cNvPr id="24" name="Text Placeholder 22">
            <a:extLst>
              <a:ext uri="{FF2B5EF4-FFF2-40B4-BE49-F238E27FC236}">
                <a16:creationId xmlns:a16="http://schemas.microsoft.com/office/drawing/2014/main" id="{D0A508A8-3C64-45F6-B025-CBE0812B663F}"/>
              </a:ext>
            </a:extLst>
          </p:cNvPr>
          <p:cNvSpPr>
            <a:spLocks noGrp="1"/>
          </p:cNvSpPr>
          <p:nvPr>
            <p:ph type="body" sz="quarter" idx="14" hasCustomPrompt="1"/>
          </p:nvPr>
        </p:nvSpPr>
        <p:spPr>
          <a:xfrm>
            <a:off x="785812" y="4454208"/>
            <a:ext cx="828675" cy="828675"/>
          </a:xfrm>
          <a:prstGeom prst="ellipse">
            <a:avLst/>
          </a:prstGeom>
          <a:solidFill>
            <a:schemeClr val="accent2"/>
          </a:solidFill>
        </p:spPr>
        <p:txBody>
          <a:bodyPr lIns="0" tIns="0" rIns="0" bIns="0" anchor="ctr">
            <a:noAutofit/>
          </a:bodyPr>
          <a:lstStyle>
            <a:lvl1pPr marL="0" indent="0" algn="ctr">
              <a:buNone/>
              <a:defRPr sz="2000">
                <a:solidFill>
                  <a:schemeClr val="accent1"/>
                </a:solidFill>
                <a:latin typeface="+mj-lt"/>
              </a:defRPr>
            </a:lvl1pPr>
          </a:lstStyle>
          <a:p>
            <a:pPr lvl="0"/>
            <a:r>
              <a:rPr lang="en-AU" dirty="0"/>
              <a:t>100%</a:t>
            </a:r>
          </a:p>
        </p:txBody>
      </p:sp>
      <p:sp>
        <p:nvSpPr>
          <p:cNvPr id="26" name="Text Placeholder 25">
            <a:extLst>
              <a:ext uri="{FF2B5EF4-FFF2-40B4-BE49-F238E27FC236}">
                <a16:creationId xmlns:a16="http://schemas.microsoft.com/office/drawing/2014/main" id="{2DFACB0D-8233-4AF4-90D5-996E9551EA81}"/>
              </a:ext>
            </a:extLst>
          </p:cNvPr>
          <p:cNvSpPr>
            <a:spLocks noGrp="1"/>
          </p:cNvSpPr>
          <p:nvPr>
            <p:ph type="body" sz="quarter" idx="15" hasCustomPrompt="1"/>
          </p:nvPr>
        </p:nvSpPr>
        <p:spPr>
          <a:xfrm>
            <a:off x="1709738" y="3582036"/>
            <a:ext cx="2571750" cy="685800"/>
          </a:xfrm>
        </p:spPr>
        <p:txBody>
          <a:bodyPr anchor="ctr">
            <a:noAutofit/>
          </a:bodyPr>
          <a:lstStyle>
            <a:lvl1pPr marL="0" indent="0">
              <a:buNone/>
              <a:defRPr sz="1400">
                <a:solidFill>
                  <a:schemeClr val="bg2">
                    <a:lumMod val="50000"/>
                  </a:schemeClr>
                </a:solidFill>
                <a:latin typeface="+mn-lt"/>
              </a:defRPr>
            </a:lvl1pPr>
          </a:lstStyle>
          <a:p>
            <a:pPr lvl="0"/>
            <a:r>
              <a:rPr lang="en-AU" dirty="0"/>
              <a:t>Insert Key insight about data from table</a:t>
            </a:r>
          </a:p>
        </p:txBody>
      </p:sp>
      <p:sp>
        <p:nvSpPr>
          <p:cNvPr id="11" name="Rectangle 10">
            <a:extLst>
              <a:ext uri="{FF2B5EF4-FFF2-40B4-BE49-F238E27FC236}">
                <a16:creationId xmlns:a16="http://schemas.microsoft.com/office/drawing/2014/main" id="{E1D39827-0C77-445A-B331-E9CF3DBE0FD5}"/>
              </a:ext>
            </a:extLst>
          </p:cNvPr>
          <p:cNvSpPr/>
          <p:nvPr/>
        </p:nvSpPr>
        <p:spPr>
          <a:xfrm>
            <a:off x="0" y="0"/>
            <a:ext cx="47291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logo&#10;&#10;Description generated with high confidence">
            <a:extLst>
              <a:ext uri="{FF2B5EF4-FFF2-40B4-BE49-F238E27FC236}">
                <a16:creationId xmlns:a16="http://schemas.microsoft.com/office/drawing/2014/main" id="{6182E8E1-3A61-4944-9F9A-01613C131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426287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226DCE2F-9BC5-479E-BEAA-1061A9894D65}"/>
              </a:ext>
            </a:extLst>
          </p:cNvPr>
          <p:cNvSpPr/>
          <p:nvPr/>
        </p:nvSpPr>
        <p:spPr>
          <a:xfrm>
            <a:off x="-2123482" y="-1295400"/>
            <a:ext cx="9753600" cy="9753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F911C2A8-5E82-409D-9A6D-E6C565B904F3}"/>
              </a:ext>
            </a:extLst>
          </p:cNvPr>
          <p:cNvSpPr/>
          <p:nvPr/>
        </p:nvSpPr>
        <p:spPr>
          <a:xfrm>
            <a:off x="-7523114" y="-1447800"/>
            <a:ext cx="9753600" cy="9753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picture containing monitor, electronics, display, screen&#10;&#10;Description generated with very high confidence">
            <a:extLst>
              <a:ext uri="{FF2B5EF4-FFF2-40B4-BE49-F238E27FC236}">
                <a16:creationId xmlns:a16="http://schemas.microsoft.com/office/drawing/2014/main" id="{5BE6EEF4-F32E-44B7-9526-C25649A22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00" y="1156999"/>
            <a:ext cx="4211275" cy="3072762"/>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5F5D51EC-E735-4876-82F2-7AF24FC39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9" name="Text Placeholder 19">
            <a:extLst>
              <a:ext uri="{FF2B5EF4-FFF2-40B4-BE49-F238E27FC236}">
                <a16:creationId xmlns:a16="http://schemas.microsoft.com/office/drawing/2014/main" id="{9C4EC61B-9411-4504-990F-0CC61C552F78}"/>
              </a:ext>
            </a:extLst>
          </p:cNvPr>
          <p:cNvSpPr>
            <a:spLocks noGrp="1"/>
          </p:cNvSpPr>
          <p:nvPr>
            <p:ph type="body" sz="quarter" idx="13" hasCustomPrompt="1"/>
          </p:nvPr>
        </p:nvSpPr>
        <p:spPr>
          <a:xfrm>
            <a:off x="2818874" y="4311774"/>
            <a:ext cx="3463925" cy="485706"/>
          </a:xfrm>
          <a:prstGeom prst="rect">
            <a:avLst/>
          </a:prstGeom>
        </p:spPr>
        <p:txBody>
          <a:bodyPr lIns="0" tIns="0" rIns="0" bIns="0"/>
          <a:lstStyle>
            <a:lvl1pPr marL="0" indent="0">
              <a:buNone/>
              <a:defRPr>
                <a:latin typeface="+mj-lt"/>
              </a:defRPr>
            </a:lvl1pPr>
          </a:lstStyle>
          <a:p>
            <a:pPr lvl="0"/>
            <a:r>
              <a:rPr lang="en-US" dirty="0"/>
              <a:t>Web Portal </a:t>
            </a:r>
          </a:p>
        </p:txBody>
      </p:sp>
      <p:sp>
        <p:nvSpPr>
          <p:cNvPr id="20" name="Text Placeholder 19">
            <a:extLst>
              <a:ext uri="{FF2B5EF4-FFF2-40B4-BE49-F238E27FC236}">
                <a16:creationId xmlns:a16="http://schemas.microsoft.com/office/drawing/2014/main" id="{21F2D000-6614-4DBF-916A-09C44C6705BB}"/>
              </a:ext>
            </a:extLst>
          </p:cNvPr>
          <p:cNvSpPr>
            <a:spLocks noGrp="1"/>
          </p:cNvSpPr>
          <p:nvPr>
            <p:ph type="body" sz="quarter" idx="14" hasCustomPrompt="1"/>
          </p:nvPr>
        </p:nvSpPr>
        <p:spPr>
          <a:xfrm>
            <a:off x="7676777" y="4311775"/>
            <a:ext cx="3463925" cy="485706"/>
          </a:xfrm>
          <a:prstGeom prst="rect">
            <a:avLst/>
          </a:prstGeom>
        </p:spPr>
        <p:txBody>
          <a:bodyPr lIns="0" tIns="0" rIns="0" bIns="0"/>
          <a:lstStyle>
            <a:lvl1pPr marL="0" indent="0">
              <a:buNone/>
              <a:defRPr>
                <a:latin typeface="+mj-lt"/>
              </a:defRPr>
            </a:lvl1pPr>
          </a:lstStyle>
          <a:p>
            <a:pPr lvl="0"/>
            <a:r>
              <a:rPr lang="en-US" dirty="0"/>
              <a:t>Apps</a:t>
            </a:r>
          </a:p>
        </p:txBody>
      </p:sp>
      <p:sp>
        <p:nvSpPr>
          <p:cNvPr id="21" name="Text Placeholder 21">
            <a:extLst>
              <a:ext uri="{FF2B5EF4-FFF2-40B4-BE49-F238E27FC236}">
                <a16:creationId xmlns:a16="http://schemas.microsoft.com/office/drawing/2014/main" id="{361EBC9B-48AF-45E7-9CD9-95D2F7690C7B}"/>
              </a:ext>
            </a:extLst>
          </p:cNvPr>
          <p:cNvSpPr>
            <a:spLocks noGrp="1"/>
          </p:cNvSpPr>
          <p:nvPr>
            <p:ph type="body" sz="quarter" idx="15" hasCustomPrompt="1"/>
          </p:nvPr>
        </p:nvSpPr>
        <p:spPr>
          <a:xfrm>
            <a:off x="2823190" y="4797480"/>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Key features about the web portal and it’s user</a:t>
            </a:r>
          </a:p>
          <a:p>
            <a:pPr lvl="1"/>
            <a:r>
              <a:rPr lang="en-US" dirty="0"/>
              <a:t>Second level</a:t>
            </a:r>
          </a:p>
        </p:txBody>
      </p:sp>
      <p:sp>
        <p:nvSpPr>
          <p:cNvPr id="22" name="Text Placeholder 21">
            <a:extLst>
              <a:ext uri="{FF2B5EF4-FFF2-40B4-BE49-F238E27FC236}">
                <a16:creationId xmlns:a16="http://schemas.microsoft.com/office/drawing/2014/main" id="{A0E111D2-A357-464F-A65B-CDE3EFD99FF0}"/>
              </a:ext>
            </a:extLst>
          </p:cNvPr>
          <p:cNvSpPr>
            <a:spLocks noGrp="1"/>
          </p:cNvSpPr>
          <p:nvPr>
            <p:ph type="body" sz="quarter" idx="16" hasCustomPrompt="1"/>
          </p:nvPr>
        </p:nvSpPr>
        <p:spPr>
          <a:xfrm>
            <a:off x="7672461" y="4797480"/>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Key features about the apps and it’s user</a:t>
            </a:r>
          </a:p>
          <a:p>
            <a:pPr lvl="1"/>
            <a:r>
              <a:rPr lang="en-US" dirty="0"/>
              <a:t>Second level</a:t>
            </a:r>
          </a:p>
        </p:txBody>
      </p:sp>
      <p:sp>
        <p:nvSpPr>
          <p:cNvPr id="23" name="Picture Placeholder 15">
            <a:extLst>
              <a:ext uri="{FF2B5EF4-FFF2-40B4-BE49-F238E27FC236}">
                <a16:creationId xmlns:a16="http://schemas.microsoft.com/office/drawing/2014/main" id="{16E0EA6A-822C-4416-87E9-DBB5BAF66C70}"/>
              </a:ext>
            </a:extLst>
          </p:cNvPr>
          <p:cNvSpPr>
            <a:spLocks noGrp="1"/>
          </p:cNvSpPr>
          <p:nvPr>
            <p:ph type="pic" sz="quarter" idx="17" hasCustomPrompt="1"/>
          </p:nvPr>
        </p:nvSpPr>
        <p:spPr>
          <a:xfrm>
            <a:off x="2866263" y="1475183"/>
            <a:ext cx="3371673" cy="1922358"/>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27" name="Picture 26" descr="A close up of a logo&#10;&#10;Description generated with very high confidence">
            <a:extLst>
              <a:ext uri="{FF2B5EF4-FFF2-40B4-BE49-F238E27FC236}">
                <a16:creationId xmlns:a16="http://schemas.microsoft.com/office/drawing/2014/main" id="{63276796-EAE7-4D38-8FD6-1E916A1E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56" y="2613438"/>
            <a:ext cx="687918" cy="1051481"/>
          </a:xfrm>
          <a:prstGeom prst="rect">
            <a:avLst/>
          </a:prstGeom>
        </p:spPr>
      </p:pic>
      <p:sp>
        <p:nvSpPr>
          <p:cNvPr id="16" name="Oval 15">
            <a:extLst>
              <a:ext uri="{FF2B5EF4-FFF2-40B4-BE49-F238E27FC236}">
                <a16:creationId xmlns:a16="http://schemas.microsoft.com/office/drawing/2014/main" id="{C35A3EA1-FBFD-4405-954A-DDF5EB32C9F9}"/>
              </a:ext>
            </a:extLst>
          </p:cNvPr>
          <p:cNvSpPr/>
          <p:nvPr/>
        </p:nvSpPr>
        <p:spPr>
          <a:xfrm>
            <a:off x="-2123482" y="-1295400"/>
            <a:ext cx="9753600" cy="9753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880574E9-3104-4E73-AE34-F8AA672354AF}"/>
              </a:ext>
            </a:extLst>
          </p:cNvPr>
          <p:cNvSpPr/>
          <p:nvPr/>
        </p:nvSpPr>
        <p:spPr>
          <a:xfrm>
            <a:off x="-7523114" y="-1447800"/>
            <a:ext cx="9753600" cy="9753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descr="A picture containing monitor, electronics, display, screen&#10;&#10;Description generated with very high confidence">
            <a:extLst>
              <a:ext uri="{FF2B5EF4-FFF2-40B4-BE49-F238E27FC236}">
                <a16:creationId xmlns:a16="http://schemas.microsoft.com/office/drawing/2014/main" id="{37603CD4-0FAF-4DDC-91AD-0503C477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515" y="1626509"/>
            <a:ext cx="5587353" cy="4076819"/>
          </a:xfrm>
          <a:prstGeom prst="rect">
            <a:avLst/>
          </a:prstGeom>
        </p:spPr>
      </p:pic>
      <p:pic>
        <p:nvPicPr>
          <p:cNvPr id="29" name="Picture 28" descr="A close up of a logo&#10;&#10;Description generated with high confidence">
            <a:extLst>
              <a:ext uri="{FF2B5EF4-FFF2-40B4-BE49-F238E27FC236}">
                <a16:creationId xmlns:a16="http://schemas.microsoft.com/office/drawing/2014/main" id="{D00F4A1D-AB8F-4AC1-8B4A-E3C8A1460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3835668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814C6-7784-463F-8C03-26E386E70BC8}"/>
              </a:ext>
            </a:extLst>
          </p:cNvPr>
          <p:cNvSpPr/>
          <p:nvPr userDrawn="1"/>
        </p:nvSpPr>
        <p:spPr>
          <a:xfrm>
            <a:off x="0" y="1"/>
            <a:ext cx="12192000" cy="1757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close up of a logo&#10;&#10;Description generated with high confidence">
            <a:extLst>
              <a:ext uri="{FF2B5EF4-FFF2-40B4-BE49-F238E27FC236}">
                <a16:creationId xmlns:a16="http://schemas.microsoft.com/office/drawing/2014/main" id="{EF6C9C20-B325-44AE-B558-7D369846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7" name="Picture 6" descr="A screen shot of a computer&#10;&#10;Description generated with very high confidence">
            <a:extLst>
              <a:ext uri="{FF2B5EF4-FFF2-40B4-BE49-F238E27FC236}">
                <a16:creationId xmlns:a16="http://schemas.microsoft.com/office/drawing/2014/main" id="{A567AC85-3C01-4ACF-97E7-670B4262D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08" y="730511"/>
            <a:ext cx="3917577" cy="7835154"/>
          </a:xfrm>
          <a:prstGeom prst="rect">
            <a:avLst/>
          </a:prstGeom>
        </p:spPr>
      </p:pic>
      <p:sp>
        <p:nvSpPr>
          <p:cNvPr id="14" name="Title 13">
            <a:extLst>
              <a:ext uri="{FF2B5EF4-FFF2-40B4-BE49-F238E27FC236}">
                <a16:creationId xmlns:a16="http://schemas.microsoft.com/office/drawing/2014/main" id="{5BB0F962-C462-4BC7-81EA-7EDD2D7DDE24}"/>
              </a:ext>
            </a:extLst>
          </p:cNvPr>
          <p:cNvSpPr>
            <a:spLocks noGrp="1"/>
          </p:cNvSpPr>
          <p:nvPr>
            <p:ph type="title" hasCustomPrompt="1"/>
          </p:nvPr>
        </p:nvSpPr>
        <p:spPr>
          <a:xfrm>
            <a:off x="6955727" y="2613172"/>
            <a:ext cx="4886528" cy="559003"/>
          </a:xfrm>
          <a:prstGeom prst="rect">
            <a:avLst/>
          </a:prstGeom>
        </p:spPr>
        <p:txBody>
          <a:bodyPr lIns="0" tIns="0" rIns="0" bIns="0"/>
          <a:lstStyle>
            <a:lvl1pPr>
              <a:defRPr sz="2800"/>
            </a:lvl1pPr>
          </a:lstStyle>
          <a:p>
            <a:r>
              <a:rPr lang="en-US" dirty="0"/>
              <a:t>App Screen Title</a:t>
            </a:r>
            <a:endParaRPr lang="en-AU" dirty="0"/>
          </a:p>
        </p:txBody>
      </p:sp>
      <p:sp>
        <p:nvSpPr>
          <p:cNvPr id="15" name="Picture Placeholder 15">
            <a:extLst>
              <a:ext uri="{FF2B5EF4-FFF2-40B4-BE49-F238E27FC236}">
                <a16:creationId xmlns:a16="http://schemas.microsoft.com/office/drawing/2014/main" id="{0FDF6964-F743-4FD5-8D19-8FFFEF473138}"/>
              </a:ext>
            </a:extLst>
          </p:cNvPr>
          <p:cNvSpPr>
            <a:spLocks noGrp="1"/>
          </p:cNvSpPr>
          <p:nvPr>
            <p:ph type="pic" sz="quarter" idx="10" hasCustomPrompt="1"/>
          </p:nvPr>
        </p:nvSpPr>
        <p:spPr>
          <a:xfrm>
            <a:off x="3262548" y="2598638"/>
            <a:ext cx="3157301" cy="5592861"/>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6" name="Text Placeholder 21">
            <a:extLst>
              <a:ext uri="{FF2B5EF4-FFF2-40B4-BE49-F238E27FC236}">
                <a16:creationId xmlns:a16="http://schemas.microsoft.com/office/drawing/2014/main" id="{A0781C3A-32A5-4F52-98A9-61426075E4BD}"/>
              </a:ext>
            </a:extLst>
          </p:cNvPr>
          <p:cNvSpPr>
            <a:spLocks noGrp="1"/>
          </p:cNvSpPr>
          <p:nvPr>
            <p:ph type="body" sz="quarter" idx="14" hasCustomPrompt="1"/>
          </p:nvPr>
        </p:nvSpPr>
        <p:spPr>
          <a:xfrm>
            <a:off x="6955727" y="3184875"/>
            <a:ext cx="4886528" cy="2453925"/>
          </a:xfrm>
          <a:prstGeom prst="rect">
            <a:avLst/>
          </a:prstGeom>
        </p:spPr>
        <p:txBody>
          <a:bodyPr lIns="0" tIns="0" rIns="0" bIns="0">
            <a:normAutofit/>
          </a:bodyPr>
          <a:lstStyle>
            <a:lvl1pPr marL="0" indent="0">
              <a:buNone/>
              <a:defRPr sz="2000">
                <a:solidFill>
                  <a:schemeClr val="bg2">
                    <a:lumMod val="25000"/>
                  </a:schemeClr>
                </a:solidFill>
                <a:latin typeface="+mj-lt"/>
              </a:defRPr>
            </a:lvl1pPr>
            <a:lvl2pPr marL="742950" indent="-285750" algn="l">
              <a:lnSpc>
                <a:spcPct val="300000"/>
              </a:lnSpc>
              <a:buClr>
                <a:schemeClr val="accent2"/>
              </a:buClr>
              <a:buSzPct val="200000"/>
              <a:buFontTx/>
              <a:buBlip>
                <a:blip r:embed="rId4">
                  <a:extLst>
                    <a:ext uri="{96DAC541-7B7A-43D3-8B79-37D633B846F1}">
                      <asvg:svgBlip xmlns:asvg="http://schemas.microsoft.com/office/drawing/2016/SVG/main" r:embed="rId5"/>
                    </a:ext>
                  </a:extLst>
                </a:blip>
              </a:buBlip>
              <a:defRPr sz="1800">
                <a:solidFill>
                  <a:schemeClr val="bg2">
                    <a:lumMod val="50000"/>
                  </a:schemeClr>
                </a:solidFill>
                <a:latin typeface="+mj-lt"/>
              </a:defRPr>
            </a:lvl2pPr>
          </a:lstStyle>
          <a:p>
            <a:pPr lvl="0"/>
            <a:r>
              <a:rPr lang="en-US" dirty="0"/>
              <a:t>Enter description of the relevant screen</a:t>
            </a:r>
          </a:p>
          <a:p>
            <a:pPr lvl="1"/>
            <a:r>
              <a:rPr lang="en-US" dirty="0"/>
              <a:t>Second Level</a:t>
            </a:r>
          </a:p>
          <a:p>
            <a:pPr lvl="1"/>
            <a:endParaRPr lang="en-US" dirty="0"/>
          </a:p>
        </p:txBody>
      </p:sp>
      <p:pic>
        <p:nvPicPr>
          <p:cNvPr id="8" name="Picture 7" descr="A close up of a logo&#10;&#10;Description generated with high confidence">
            <a:extLst>
              <a:ext uri="{FF2B5EF4-FFF2-40B4-BE49-F238E27FC236}">
                <a16:creationId xmlns:a16="http://schemas.microsoft.com/office/drawing/2014/main" id="{5C0D2525-0607-404B-AC63-65B2EF2B9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9" name="Picture 8" descr="A screen shot of a computer&#10;&#10;Description generated with very high confidence">
            <a:extLst>
              <a:ext uri="{FF2B5EF4-FFF2-40B4-BE49-F238E27FC236}">
                <a16:creationId xmlns:a16="http://schemas.microsoft.com/office/drawing/2014/main" id="{18FDCE21-A6CC-418B-9CB0-A3E1E6EEC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09" y="730511"/>
            <a:ext cx="3917577" cy="7835154"/>
          </a:xfrm>
          <a:prstGeom prst="rect">
            <a:avLst/>
          </a:prstGeom>
        </p:spPr>
      </p:pic>
      <p:pic>
        <p:nvPicPr>
          <p:cNvPr id="3" name="Picture 2">
            <a:extLst>
              <a:ext uri="{FF2B5EF4-FFF2-40B4-BE49-F238E27FC236}">
                <a16:creationId xmlns:a16="http://schemas.microsoft.com/office/drawing/2014/main" id="{92026A66-BB4F-4E66-B77C-BABE424E407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6658" y="273823"/>
            <a:ext cx="2270763" cy="752669"/>
          </a:xfrm>
          <a:prstGeom prst="rect">
            <a:avLst/>
          </a:prstGeom>
        </p:spPr>
      </p:pic>
    </p:spTree>
    <p:extLst>
      <p:ext uri="{BB962C8B-B14F-4D97-AF65-F5344CB8AC3E}">
        <p14:creationId xmlns:p14="http://schemas.microsoft.com/office/powerpoint/2010/main" val="338561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0" name="Picture 9" descr="A screen shot of a computer&#10;&#10;Description generated with very high confidence">
            <a:extLst>
              <a:ext uri="{FF2B5EF4-FFF2-40B4-BE49-F238E27FC236}">
                <a16:creationId xmlns:a16="http://schemas.microsoft.com/office/drawing/2014/main" id="{BC2A9B81-7A74-4725-8FBF-CC794FD8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2" name="Picture 11" descr="A screen shot of a computer&#10;&#10;Description generated with very high confidence">
            <a:extLst>
              <a:ext uri="{FF2B5EF4-FFF2-40B4-BE49-F238E27FC236}">
                <a16:creationId xmlns:a16="http://schemas.microsoft.com/office/drawing/2014/main" id="{01AE1809-9293-40E8-AB40-2C4EA5CF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78" y="1580030"/>
            <a:ext cx="1825438" cy="3650876"/>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0" name="Picture Placeholder 15">
            <a:extLst>
              <a:ext uri="{FF2B5EF4-FFF2-40B4-BE49-F238E27FC236}">
                <a16:creationId xmlns:a16="http://schemas.microsoft.com/office/drawing/2014/main" id="{130FF8F2-AA5A-4471-8711-76385557AC99}"/>
              </a:ext>
            </a:extLst>
          </p:cNvPr>
          <p:cNvSpPr>
            <a:spLocks noGrp="1"/>
          </p:cNvSpPr>
          <p:nvPr>
            <p:ph type="pic" sz="quarter" idx="11" hasCustomPrompt="1"/>
          </p:nvPr>
        </p:nvSpPr>
        <p:spPr>
          <a:xfrm>
            <a:off x="3096662"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11" name="Picture 10" descr="A screen shot of a computer&#10;&#10;Description generated with very high confidence">
            <a:extLst>
              <a:ext uri="{FF2B5EF4-FFF2-40B4-BE49-F238E27FC236}">
                <a16:creationId xmlns:a16="http://schemas.microsoft.com/office/drawing/2014/main" id="{2469F4F2-BF7E-4E3A-8EFD-03D59358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593" y="1580030"/>
            <a:ext cx="1825438" cy="3650876"/>
          </a:xfrm>
          <a:prstGeom prst="rect">
            <a:avLst/>
          </a:prstGeom>
        </p:spPr>
      </p:pic>
      <p:sp>
        <p:nvSpPr>
          <p:cNvPr id="13" name="Picture Placeholder 15">
            <a:extLst>
              <a:ext uri="{FF2B5EF4-FFF2-40B4-BE49-F238E27FC236}">
                <a16:creationId xmlns:a16="http://schemas.microsoft.com/office/drawing/2014/main" id="{D813B346-9BDE-46C0-907A-8C03300C9FD3}"/>
              </a:ext>
            </a:extLst>
          </p:cNvPr>
          <p:cNvSpPr>
            <a:spLocks noGrp="1"/>
          </p:cNvSpPr>
          <p:nvPr>
            <p:ph type="pic" sz="quarter" idx="16" hasCustomPrompt="1"/>
          </p:nvPr>
        </p:nvSpPr>
        <p:spPr>
          <a:xfrm>
            <a:off x="5392141"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14" name="Picture 13" descr="A close up of a logo&#10;&#10;Description generated with high confidence">
            <a:extLst>
              <a:ext uri="{FF2B5EF4-FFF2-40B4-BE49-F238E27FC236}">
                <a16:creationId xmlns:a16="http://schemas.microsoft.com/office/drawing/2014/main" id="{0E31A50A-463C-4C90-9691-AE73FFA5C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8" name="Picture 17" descr="A screen shot of a computer&#10;&#10;Description generated with very high confidence">
            <a:extLst>
              <a:ext uri="{FF2B5EF4-FFF2-40B4-BE49-F238E27FC236}">
                <a16:creationId xmlns:a16="http://schemas.microsoft.com/office/drawing/2014/main" id="{DAB15EBA-80E1-409C-9EFA-060AD9ADA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9" name="Picture 18" descr="A screen shot of a computer&#10;&#10;Description generated with very high confidence">
            <a:extLst>
              <a:ext uri="{FF2B5EF4-FFF2-40B4-BE49-F238E27FC236}">
                <a16:creationId xmlns:a16="http://schemas.microsoft.com/office/drawing/2014/main" id="{1B748526-94A5-43D1-9B0D-10B09AD3D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78" y="1580030"/>
            <a:ext cx="1825438" cy="3650876"/>
          </a:xfrm>
          <a:prstGeom prst="rect">
            <a:avLst/>
          </a:prstGeom>
        </p:spPr>
      </p:pic>
      <p:pic>
        <p:nvPicPr>
          <p:cNvPr id="21" name="Picture 20" descr="A screen shot of a computer&#10;&#10;Description generated with very high confidence">
            <a:extLst>
              <a:ext uri="{FF2B5EF4-FFF2-40B4-BE49-F238E27FC236}">
                <a16:creationId xmlns:a16="http://schemas.microsoft.com/office/drawing/2014/main" id="{94DB708B-1142-48D1-BBD7-9083FBD9F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593" y="1580030"/>
            <a:ext cx="1825438" cy="3650876"/>
          </a:xfrm>
          <a:prstGeom prst="rect">
            <a:avLst/>
          </a:prstGeom>
        </p:spPr>
      </p:pic>
    </p:spTree>
    <p:extLst>
      <p:ext uri="{BB962C8B-B14F-4D97-AF65-F5344CB8AC3E}">
        <p14:creationId xmlns:p14="http://schemas.microsoft.com/office/powerpoint/2010/main" val="19806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duct Shot 1 of 3">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5F206D3-AC0C-4E58-9AD4-E3B7994B66E5}"/>
              </a:ext>
            </a:extLst>
          </p:cNvPr>
          <p:cNvSpPr>
            <a:spLocks noGrp="1"/>
          </p:cNvSpPr>
          <p:nvPr>
            <p:ph type="body" sz="quarter" idx="13" hasCustomPrompt="1"/>
          </p:nvPr>
        </p:nvSpPr>
        <p:spPr>
          <a:xfrm>
            <a:off x="3251888" y="254046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pic>
        <p:nvPicPr>
          <p:cNvPr id="6" name="Picture 5" descr="A screen shot of a computer&#10;&#10;Description generated with very high confidence">
            <a:extLst>
              <a:ext uri="{FF2B5EF4-FFF2-40B4-BE49-F238E27FC236}">
                <a16:creationId xmlns:a16="http://schemas.microsoft.com/office/drawing/2014/main" id="{E6A277DC-DF2F-4503-998A-9B4130847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33" y="1477231"/>
            <a:ext cx="2375054" cy="4750108"/>
          </a:xfrm>
          <a:prstGeom prst="rect">
            <a:avLst/>
          </a:prstGeom>
        </p:spPr>
      </p:pic>
      <p:pic>
        <p:nvPicPr>
          <p:cNvPr id="7" name="Picture 6" descr="A screen shot of a computer&#10;&#10;Description generated with very high confidence">
            <a:extLst>
              <a:ext uri="{FF2B5EF4-FFF2-40B4-BE49-F238E27FC236}">
                <a16:creationId xmlns:a16="http://schemas.microsoft.com/office/drawing/2014/main" id="{8F4D24BD-FD0B-4063-AEF2-7A5804CDD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146" y="1998240"/>
            <a:ext cx="1825438" cy="3650876"/>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21FAA918-4557-4E02-928C-4A4051708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1" name="Picture 10" descr="A screen shot of a computer&#10;&#10;Description generated with very high confidence">
            <a:extLst>
              <a:ext uri="{FF2B5EF4-FFF2-40B4-BE49-F238E27FC236}">
                <a16:creationId xmlns:a16="http://schemas.microsoft.com/office/drawing/2014/main" id="{BB335DB9-4126-4549-BEF2-7ED4114D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303" y="1998240"/>
            <a:ext cx="1825438" cy="3650876"/>
          </a:xfrm>
          <a:prstGeom prst="rect">
            <a:avLst/>
          </a:prstGeom>
        </p:spPr>
      </p:pic>
      <p:sp>
        <p:nvSpPr>
          <p:cNvPr id="16" name="Picture Placeholder 15">
            <a:extLst>
              <a:ext uri="{FF2B5EF4-FFF2-40B4-BE49-F238E27FC236}">
                <a16:creationId xmlns:a16="http://schemas.microsoft.com/office/drawing/2014/main" id="{8A9F346C-D0A0-474F-9EB6-AEB9C8CFC93B}"/>
              </a:ext>
            </a:extLst>
          </p:cNvPr>
          <p:cNvSpPr>
            <a:spLocks noGrp="1"/>
          </p:cNvSpPr>
          <p:nvPr>
            <p:ph type="pic" sz="quarter" idx="10" hasCustomPrompt="1"/>
          </p:nvPr>
        </p:nvSpPr>
        <p:spPr>
          <a:xfrm>
            <a:off x="773349" y="2169189"/>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7" name="Picture Placeholder 15">
            <a:extLst>
              <a:ext uri="{FF2B5EF4-FFF2-40B4-BE49-F238E27FC236}">
                <a16:creationId xmlns:a16="http://schemas.microsoft.com/office/drawing/2014/main" id="{38306959-F948-4139-903F-3C3A7930E042}"/>
              </a:ext>
            </a:extLst>
          </p:cNvPr>
          <p:cNvSpPr>
            <a:spLocks noGrp="1"/>
          </p:cNvSpPr>
          <p:nvPr>
            <p:ph type="pic" sz="quarter" idx="11" hasCustomPrompt="1"/>
          </p:nvPr>
        </p:nvSpPr>
        <p:spPr>
          <a:xfrm>
            <a:off x="7786205" y="254046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8" name="Picture Placeholder 15">
            <a:extLst>
              <a:ext uri="{FF2B5EF4-FFF2-40B4-BE49-F238E27FC236}">
                <a16:creationId xmlns:a16="http://schemas.microsoft.com/office/drawing/2014/main" id="{88220231-5129-42C5-AFFF-B1F28CF966CB}"/>
              </a:ext>
            </a:extLst>
          </p:cNvPr>
          <p:cNvSpPr>
            <a:spLocks noGrp="1"/>
          </p:cNvSpPr>
          <p:nvPr>
            <p:ph type="pic" sz="quarter" idx="12" hasCustomPrompt="1"/>
          </p:nvPr>
        </p:nvSpPr>
        <p:spPr>
          <a:xfrm>
            <a:off x="10001556" y="254046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2" name="Text Placeholder 21">
            <a:extLst>
              <a:ext uri="{FF2B5EF4-FFF2-40B4-BE49-F238E27FC236}">
                <a16:creationId xmlns:a16="http://schemas.microsoft.com/office/drawing/2014/main" id="{ABE2256B-01E2-451A-A76E-72062633E2FA}"/>
              </a:ext>
            </a:extLst>
          </p:cNvPr>
          <p:cNvSpPr>
            <a:spLocks noGrp="1"/>
          </p:cNvSpPr>
          <p:nvPr>
            <p:ph type="body" sz="quarter" idx="14" hasCustomPrompt="1"/>
          </p:nvPr>
        </p:nvSpPr>
        <p:spPr>
          <a:xfrm>
            <a:off x="3251887" y="314348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screens</a:t>
            </a:r>
          </a:p>
          <a:p>
            <a:pPr lvl="1"/>
            <a:r>
              <a:rPr lang="en-US" dirty="0"/>
              <a:t>Second level</a:t>
            </a:r>
          </a:p>
        </p:txBody>
      </p:sp>
      <p:pic>
        <p:nvPicPr>
          <p:cNvPr id="12" name="Picture 11" descr="A screen shot of a computer&#10;&#10;Description generated with very high confidence">
            <a:extLst>
              <a:ext uri="{FF2B5EF4-FFF2-40B4-BE49-F238E27FC236}">
                <a16:creationId xmlns:a16="http://schemas.microsoft.com/office/drawing/2014/main" id="{583E2762-8771-4C1E-BF47-1A776E99A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33" y="1477231"/>
            <a:ext cx="2375054" cy="4750108"/>
          </a:xfrm>
          <a:prstGeom prst="rect">
            <a:avLst/>
          </a:prstGeom>
        </p:spPr>
      </p:pic>
      <p:pic>
        <p:nvPicPr>
          <p:cNvPr id="13" name="Picture 12" descr="A screen shot of a computer&#10;&#10;Description generated with very high confidence">
            <a:extLst>
              <a:ext uri="{FF2B5EF4-FFF2-40B4-BE49-F238E27FC236}">
                <a16:creationId xmlns:a16="http://schemas.microsoft.com/office/drawing/2014/main" id="{6A67CE00-0CE8-4F25-A8C2-F5E9F0200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146" y="1998240"/>
            <a:ext cx="1825438" cy="3650876"/>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BD948349-82AF-4D7C-87E6-B859C1BFB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5" name="Picture 14" descr="A screen shot of a computer&#10;&#10;Description generated with very high confidence">
            <a:extLst>
              <a:ext uri="{FF2B5EF4-FFF2-40B4-BE49-F238E27FC236}">
                <a16:creationId xmlns:a16="http://schemas.microsoft.com/office/drawing/2014/main" id="{65915641-D22C-444C-B6BC-F038D63B5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303" y="1998240"/>
            <a:ext cx="1825438" cy="3650876"/>
          </a:xfrm>
          <a:prstGeom prst="rect">
            <a:avLst/>
          </a:prstGeom>
        </p:spPr>
      </p:pic>
    </p:spTree>
    <p:extLst>
      <p:ext uri="{BB962C8B-B14F-4D97-AF65-F5344CB8AC3E}">
        <p14:creationId xmlns:p14="http://schemas.microsoft.com/office/powerpoint/2010/main" val="173622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Product Shot 1 of 3">
    <p:spTree>
      <p:nvGrpSpPr>
        <p:cNvPr id="1" name=""/>
        <p:cNvGrpSpPr/>
        <p:nvPr/>
      </p:nvGrpSpPr>
      <p:grpSpPr>
        <a:xfrm>
          <a:off x="0" y="0"/>
          <a:ext cx="0" cy="0"/>
          <a:chOff x="0" y="0"/>
          <a:chExt cx="0" cy="0"/>
        </a:xfrm>
      </p:grpSpPr>
      <p:pic>
        <p:nvPicPr>
          <p:cNvPr id="12" name="Picture 11" descr="A screen shot of a computer&#10;&#10;Description generated with very high confidence">
            <a:extLst>
              <a:ext uri="{FF2B5EF4-FFF2-40B4-BE49-F238E27FC236}">
                <a16:creationId xmlns:a16="http://schemas.microsoft.com/office/drawing/2014/main" id="{F2077631-4603-46B9-8FA2-4F94074B8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258" y="1580030"/>
            <a:ext cx="1825438" cy="3650876"/>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7A26D6F2-A855-4DB3-9E23-D50D580BA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9" name="Picture 18" descr="A screen shot of a computer&#10;&#10;Description generated with very high confidence">
            <a:extLst>
              <a:ext uri="{FF2B5EF4-FFF2-40B4-BE49-F238E27FC236}">
                <a16:creationId xmlns:a16="http://schemas.microsoft.com/office/drawing/2014/main" id="{86819201-80E0-4AF4-9D2E-24699A4F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59" y="1059021"/>
            <a:ext cx="2375054" cy="4750108"/>
          </a:xfrm>
          <a:prstGeom prst="rect">
            <a:avLst/>
          </a:prstGeom>
        </p:spPr>
      </p:pic>
      <p:pic>
        <p:nvPicPr>
          <p:cNvPr id="21" name="Picture 20" descr="A screen shot of a computer&#10;&#10;Description generated with very high confidence">
            <a:extLst>
              <a:ext uri="{FF2B5EF4-FFF2-40B4-BE49-F238E27FC236}">
                <a16:creationId xmlns:a16="http://schemas.microsoft.com/office/drawing/2014/main" id="{E7184AB6-2476-41BC-AB86-3861229A9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sp>
        <p:nvSpPr>
          <p:cNvPr id="26" name="Text Placeholder 19">
            <a:extLst>
              <a:ext uri="{FF2B5EF4-FFF2-40B4-BE49-F238E27FC236}">
                <a16:creationId xmlns:a16="http://schemas.microsoft.com/office/drawing/2014/main" id="{3D37C800-D302-4ED3-B1BE-939B7CF61014}"/>
              </a:ext>
            </a:extLst>
          </p:cNvPr>
          <p:cNvSpPr>
            <a:spLocks noGrp="1"/>
          </p:cNvSpPr>
          <p:nvPr>
            <p:ph type="body" sz="quarter" idx="13" hasCustomPrompt="1"/>
          </p:nvPr>
        </p:nvSpPr>
        <p:spPr>
          <a:xfrm>
            <a:off x="5505773"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27" name="Text Placeholder 21">
            <a:extLst>
              <a:ext uri="{FF2B5EF4-FFF2-40B4-BE49-F238E27FC236}">
                <a16:creationId xmlns:a16="http://schemas.microsoft.com/office/drawing/2014/main" id="{5EA81C8F-25B5-41D8-BD8F-331659BE3BE3}"/>
              </a:ext>
            </a:extLst>
          </p:cNvPr>
          <p:cNvSpPr>
            <a:spLocks noGrp="1"/>
          </p:cNvSpPr>
          <p:nvPr>
            <p:ph type="body" sz="quarter" idx="14" hasCustomPrompt="1"/>
          </p:nvPr>
        </p:nvSpPr>
        <p:spPr>
          <a:xfrm>
            <a:off x="5505772"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28" name="Picture Placeholder 15">
            <a:extLst>
              <a:ext uri="{FF2B5EF4-FFF2-40B4-BE49-F238E27FC236}">
                <a16:creationId xmlns:a16="http://schemas.microsoft.com/office/drawing/2014/main" id="{EE9C2A2B-2A6F-4092-9372-E3956E7493D1}"/>
              </a:ext>
            </a:extLst>
          </p:cNvPr>
          <p:cNvSpPr>
            <a:spLocks noGrp="1"/>
          </p:cNvSpPr>
          <p:nvPr>
            <p:ph type="pic" sz="quarter" idx="10" hasCustomPrompt="1"/>
          </p:nvPr>
        </p:nvSpPr>
        <p:spPr>
          <a:xfrm>
            <a:off x="3064212" y="1731769"/>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9" name="Picture Placeholder 15">
            <a:extLst>
              <a:ext uri="{FF2B5EF4-FFF2-40B4-BE49-F238E27FC236}">
                <a16:creationId xmlns:a16="http://schemas.microsoft.com/office/drawing/2014/main" id="{57E691AD-54FC-41C9-8231-D3F5B1ECCB56}"/>
              </a:ext>
            </a:extLst>
          </p:cNvPr>
          <p:cNvSpPr>
            <a:spLocks noGrp="1"/>
          </p:cNvSpPr>
          <p:nvPr>
            <p:ph type="pic" sz="quarter" idx="11" hasCustomPrompt="1"/>
          </p:nvPr>
        </p:nvSpPr>
        <p:spPr>
          <a:xfrm>
            <a:off x="9443804"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30" name="Picture Placeholder 15">
            <a:extLst>
              <a:ext uri="{FF2B5EF4-FFF2-40B4-BE49-F238E27FC236}">
                <a16:creationId xmlns:a16="http://schemas.microsoft.com/office/drawing/2014/main" id="{5A98C628-0600-485E-B099-D58DCB8FFB57}"/>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11" name="Picture 10" descr="A screen shot of a computer&#10;&#10;Description generated with very high confidence">
            <a:extLst>
              <a:ext uri="{FF2B5EF4-FFF2-40B4-BE49-F238E27FC236}">
                <a16:creationId xmlns:a16="http://schemas.microsoft.com/office/drawing/2014/main" id="{638E1FD4-B132-4E40-85A2-38E1E8B27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258" y="1580030"/>
            <a:ext cx="1825438" cy="3650876"/>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id="{F528DD1E-C1D1-4A37-B6C2-3665849CC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4" name="Picture 13" descr="A screen shot of a computer&#10;&#10;Description generated with very high confidence">
            <a:extLst>
              <a:ext uri="{FF2B5EF4-FFF2-40B4-BE49-F238E27FC236}">
                <a16:creationId xmlns:a16="http://schemas.microsoft.com/office/drawing/2014/main" id="{DD3E1B77-7156-4547-8500-B53B19C6A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59" y="1059021"/>
            <a:ext cx="2375054" cy="4750108"/>
          </a:xfrm>
          <a:prstGeom prst="rect">
            <a:avLst/>
          </a:prstGeom>
        </p:spPr>
      </p:pic>
      <p:pic>
        <p:nvPicPr>
          <p:cNvPr id="16" name="Picture 15" descr="A screen shot of a computer&#10;&#10;Description generated with very high confidence">
            <a:extLst>
              <a:ext uri="{FF2B5EF4-FFF2-40B4-BE49-F238E27FC236}">
                <a16:creationId xmlns:a16="http://schemas.microsoft.com/office/drawing/2014/main" id="{26D0C3C2-BC28-4B97-818A-574C3CB27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spTree>
    <p:extLst>
      <p:ext uri="{BB962C8B-B14F-4D97-AF65-F5344CB8AC3E}">
        <p14:creationId xmlns:p14="http://schemas.microsoft.com/office/powerpoint/2010/main" val="357414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9" name="Picture 8" descr="A screen shot of a computer&#10;&#10;Description generated with very high confidence">
            <a:extLst>
              <a:ext uri="{FF2B5EF4-FFF2-40B4-BE49-F238E27FC236}">
                <a16:creationId xmlns:a16="http://schemas.microsoft.com/office/drawing/2014/main" id="{BEF0029D-0BA2-430F-BC79-BBE10A4D4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953" y="1059021"/>
            <a:ext cx="2375054" cy="4750108"/>
          </a:xfrm>
          <a:prstGeom prst="rect">
            <a:avLst/>
          </a:prstGeom>
        </p:spPr>
      </p:pic>
      <p:pic>
        <p:nvPicPr>
          <p:cNvPr id="10" name="Picture 9" descr="A screen shot of a computer&#10;&#10;Description generated with very high confidence">
            <a:extLst>
              <a:ext uri="{FF2B5EF4-FFF2-40B4-BE49-F238E27FC236}">
                <a16:creationId xmlns:a16="http://schemas.microsoft.com/office/drawing/2014/main" id="{BC2A9B81-7A74-4725-8FBF-CC794FD8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2" name="Picture 11" descr="A screen shot of a computer&#10;&#10;Description generated with very high confidence">
            <a:extLst>
              <a:ext uri="{FF2B5EF4-FFF2-40B4-BE49-F238E27FC236}">
                <a16:creationId xmlns:a16="http://schemas.microsoft.com/office/drawing/2014/main" id="{01AE1809-9293-40E8-AB40-2C4EA5CF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57" y="1580030"/>
            <a:ext cx="1825438" cy="3650876"/>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815365"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815364"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9" name="Picture Placeholder 15">
            <a:extLst>
              <a:ext uri="{FF2B5EF4-FFF2-40B4-BE49-F238E27FC236}">
                <a16:creationId xmlns:a16="http://schemas.microsoft.com/office/drawing/2014/main" id="{70125F02-A28D-4851-B39C-ABA26B68ADD3}"/>
              </a:ext>
            </a:extLst>
          </p:cNvPr>
          <p:cNvSpPr>
            <a:spLocks noGrp="1"/>
          </p:cNvSpPr>
          <p:nvPr>
            <p:ph type="pic" sz="quarter" idx="10" hasCustomPrompt="1"/>
          </p:nvPr>
        </p:nvSpPr>
        <p:spPr>
          <a:xfrm>
            <a:off x="5272578" y="1731769"/>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0" name="Picture Placeholder 15">
            <a:extLst>
              <a:ext uri="{FF2B5EF4-FFF2-40B4-BE49-F238E27FC236}">
                <a16:creationId xmlns:a16="http://schemas.microsoft.com/office/drawing/2014/main" id="{130FF8F2-AA5A-4471-8711-76385557AC99}"/>
              </a:ext>
            </a:extLst>
          </p:cNvPr>
          <p:cNvSpPr>
            <a:spLocks noGrp="1"/>
          </p:cNvSpPr>
          <p:nvPr>
            <p:ph type="pic" sz="quarter" idx="11" hasCustomPrompt="1"/>
          </p:nvPr>
        </p:nvSpPr>
        <p:spPr>
          <a:xfrm>
            <a:off x="3018841"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11" name="Picture 10" descr="A close up of a logo&#10;&#10;Description generated with high confidence">
            <a:extLst>
              <a:ext uri="{FF2B5EF4-FFF2-40B4-BE49-F238E27FC236}">
                <a16:creationId xmlns:a16="http://schemas.microsoft.com/office/drawing/2014/main" id="{773DEAFB-5F71-4E84-9247-868A8D3BD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3" name="Picture 12" descr="A screen shot of a computer&#10;&#10;Description generated with very high confidence">
            <a:extLst>
              <a:ext uri="{FF2B5EF4-FFF2-40B4-BE49-F238E27FC236}">
                <a16:creationId xmlns:a16="http://schemas.microsoft.com/office/drawing/2014/main" id="{65EF1ED1-BEE1-41A1-BB5A-5049F402D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953" y="1059021"/>
            <a:ext cx="2375054" cy="4750108"/>
          </a:xfrm>
          <a:prstGeom prst="rect">
            <a:avLst/>
          </a:prstGeom>
        </p:spPr>
      </p:pic>
      <p:pic>
        <p:nvPicPr>
          <p:cNvPr id="14" name="Picture 13" descr="A screen shot of a computer&#10;&#10;Description generated with very high confidence">
            <a:extLst>
              <a:ext uri="{FF2B5EF4-FFF2-40B4-BE49-F238E27FC236}">
                <a16:creationId xmlns:a16="http://schemas.microsoft.com/office/drawing/2014/main" id="{35072E81-AD3C-43BF-A26B-72EA9D47F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8" name="Picture 17" descr="A screen shot of a computer&#10;&#10;Description generated with very high confidence">
            <a:extLst>
              <a:ext uri="{FF2B5EF4-FFF2-40B4-BE49-F238E27FC236}">
                <a16:creationId xmlns:a16="http://schemas.microsoft.com/office/drawing/2014/main" id="{4282E9DF-B412-4E21-A9F1-648F7B44F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57" y="1580030"/>
            <a:ext cx="1825438" cy="3650876"/>
          </a:xfrm>
          <a:prstGeom prst="rect">
            <a:avLst/>
          </a:prstGeom>
        </p:spPr>
      </p:pic>
    </p:spTree>
    <p:extLst>
      <p:ext uri="{BB962C8B-B14F-4D97-AF65-F5344CB8AC3E}">
        <p14:creationId xmlns:p14="http://schemas.microsoft.com/office/powerpoint/2010/main" val="732254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14" name="Picture 13" descr="A picture containing electronics, monitor&#10;&#10;Description generated with very high confidence">
            <a:extLst>
              <a:ext uri="{FF2B5EF4-FFF2-40B4-BE49-F238E27FC236}">
                <a16:creationId xmlns:a16="http://schemas.microsoft.com/office/drawing/2014/main" id="{624C3011-95C4-4DA7-8279-F57ABE3C8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591" y="1531976"/>
            <a:ext cx="3043699" cy="3738901"/>
          </a:xfrm>
          <a:prstGeom prst="rect">
            <a:avLst/>
          </a:prstGeom>
        </p:spPr>
      </p:pic>
      <p:pic>
        <p:nvPicPr>
          <p:cNvPr id="3" name="Picture 2" descr="A picture containing electronics, monitor&#10;&#10;Description generated with very high confidence">
            <a:extLst>
              <a:ext uri="{FF2B5EF4-FFF2-40B4-BE49-F238E27FC236}">
                <a16:creationId xmlns:a16="http://schemas.microsoft.com/office/drawing/2014/main" id="{08D1E282-E1BE-4B50-8AEE-9D46F1E28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5" y="1531977"/>
            <a:ext cx="3043699" cy="3738901"/>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1929302"/>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532325"/>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1057714" y="1929302"/>
            <a:ext cx="2201409" cy="2969869"/>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3" name="Picture Placeholder 15">
            <a:extLst>
              <a:ext uri="{FF2B5EF4-FFF2-40B4-BE49-F238E27FC236}">
                <a16:creationId xmlns:a16="http://schemas.microsoft.com/office/drawing/2014/main" id="{D813B346-9BDE-46C0-907A-8C03300C9FD3}"/>
              </a:ext>
            </a:extLst>
          </p:cNvPr>
          <p:cNvSpPr>
            <a:spLocks noGrp="1"/>
          </p:cNvSpPr>
          <p:nvPr>
            <p:ph type="pic" sz="quarter" idx="16" hasCustomPrompt="1"/>
          </p:nvPr>
        </p:nvSpPr>
        <p:spPr>
          <a:xfrm>
            <a:off x="4486130" y="1929303"/>
            <a:ext cx="2212479" cy="2969868"/>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9" name="Picture 8" descr="A picture containing electronics, monitor&#10;&#10;Description generated with very high confidence">
            <a:extLst>
              <a:ext uri="{FF2B5EF4-FFF2-40B4-BE49-F238E27FC236}">
                <a16:creationId xmlns:a16="http://schemas.microsoft.com/office/drawing/2014/main" id="{C8BEE545-52B5-4A8A-9FE3-F0F9B836F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591" y="1531976"/>
            <a:ext cx="3043699" cy="3738901"/>
          </a:xfrm>
          <a:prstGeom prst="rect">
            <a:avLst/>
          </a:prstGeom>
        </p:spPr>
      </p:pic>
      <p:pic>
        <p:nvPicPr>
          <p:cNvPr id="10" name="Picture 9" descr="A picture containing electronics, monitor&#10;&#10;Description generated with very high confidence">
            <a:extLst>
              <a:ext uri="{FF2B5EF4-FFF2-40B4-BE49-F238E27FC236}">
                <a16:creationId xmlns:a16="http://schemas.microsoft.com/office/drawing/2014/main" id="{FD99C2B9-D6AE-49DE-AA08-C00D32D8F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5" y="1531977"/>
            <a:ext cx="3043699" cy="373890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513ED980-2C0F-4C42-803B-86C3CB282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372563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C27431-6E0C-4173-B8EB-70A40A9E6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37" y="2979419"/>
            <a:ext cx="2712726" cy="899162"/>
          </a:xfrm>
          <a:prstGeom prst="rect">
            <a:avLst/>
          </a:prstGeom>
        </p:spPr>
      </p:pic>
      <p:pic>
        <p:nvPicPr>
          <p:cNvPr id="3" name="Picture 2">
            <a:extLst>
              <a:ext uri="{FF2B5EF4-FFF2-40B4-BE49-F238E27FC236}">
                <a16:creationId xmlns:a16="http://schemas.microsoft.com/office/drawing/2014/main" id="{D1ECD304-C061-4210-A2CB-793BE26E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37" y="2979419"/>
            <a:ext cx="2712726" cy="899162"/>
          </a:xfrm>
          <a:prstGeom prst="rect">
            <a:avLst/>
          </a:prstGeom>
        </p:spPr>
      </p:pic>
    </p:spTree>
    <p:extLst>
      <p:ext uri="{BB962C8B-B14F-4D97-AF65-F5344CB8AC3E}">
        <p14:creationId xmlns:p14="http://schemas.microsoft.com/office/powerpoint/2010/main" val="83555818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s - 2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3101077" y="2822183"/>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3101076" y="3101726"/>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1" name="Text Placeholder 28">
            <a:extLst>
              <a:ext uri="{FF2B5EF4-FFF2-40B4-BE49-F238E27FC236}">
                <a16:creationId xmlns:a16="http://schemas.microsoft.com/office/drawing/2014/main" id="{5FBDB2C0-8B3D-4620-A2B7-46AFF5900501}"/>
              </a:ext>
            </a:extLst>
          </p:cNvPr>
          <p:cNvSpPr>
            <a:spLocks noGrp="1"/>
          </p:cNvSpPr>
          <p:nvPr>
            <p:ph type="body" sz="quarter" idx="12" hasCustomPrompt="1"/>
          </p:nvPr>
        </p:nvSpPr>
        <p:spPr>
          <a:xfrm>
            <a:off x="3101075" y="3321172"/>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346808" y="3761819"/>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211910" y="2822183"/>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3121455" y="3821845"/>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1" name="Text Placeholder 28">
            <a:extLst>
              <a:ext uri="{FF2B5EF4-FFF2-40B4-BE49-F238E27FC236}">
                <a16:creationId xmlns:a16="http://schemas.microsoft.com/office/drawing/2014/main" id="{D2C2706D-59AC-4ADD-9BED-C4CC03BDC7B5}"/>
              </a:ext>
            </a:extLst>
          </p:cNvPr>
          <p:cNvSpPr>
            <a:spLocks noGrp="1"/>
          </p:cNvSpPr>
          <p:nvPr>
            <p:ph type="body" sz="quarter" idx="37" hasCustomPrompt="1"/>
          </p:nvPr>
        </p:nvSpPr>
        <p:spPr>
          <a:xfrm>
            <a:off x="8483328" y="2822183"/>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2" name="Text Placeholder 28">
            <a:extLst>
              <a:ext uri="{FF2B5EF4-FFF2-40B4-BE49-F238E27FC236}">
                <a16:creationId xmlns:a16="http://schemas.microsoft.com/office/drawing/2014/main" id="{167EF1B8-A472-4DE1-8B29-591E42A58A3E}"/>
              </a:ext>
            </a:extLst>
          </p:cNvPr>
          <p:cNvSpPr>
            <a:spLocks noGrp="1"/>
          </p:cNvSpPr>
          <p:nvPr>
            <p:ph type="body" sz="quarter" idx="38" hasCustomPrompt="1"/>
          </p:nvPr>
        </p:nvSpPr>
        <p:spPr>
          <a:xfrm>
            <a:off x="8483327" y="3101726"/>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3" name="Text Placeholder 28">
            <a:extLst>
              <a:ext uri="{FF2B5EF4-FFF2-40B4-BE49-F238E27FC236}">
                <a16:creationId xmlns:a16="http://schemas.microsoft.com/office/drawing/2014/main" id="{B41C6557-EE4B-44BD-9A09-9839F8EBD431}"/>
              </a:ext>
            </a:extLst>
          </p:cNvPr>
          <p:cNvSpPr>
            <a:spLocks noGrp="1"/>
          </p:cNvSpPr>
          <p:nvPr>
            <p:ph type="body" sz="quarter" idx="39" hasCustomPrompt="1"/>
          </p:nvPr>
        </p:nvSpPr>
        <p:spPr>
          <a:xfrm>
            <a:off x="8483326" y="3321172"/>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74" name="Text Placeholder 28">
            <a:extLst>
              <a:ext uri="{FF2B5EF4-FFF2-40B4-BE49-F238E27FC236}">
                <a16:creationId xmlns:a16="http://schemas.microsoft.com/office/drawing/2014/main" id="{E4B5BD52-6549-40DD-A815-208FEFCF3928}"/>
              </a:ext>
            </a:extLst>
          </p:cNvPr>
          <p:cNvSpPr>
            <a:spLocks noGrp="1"/>
          </p:cNvSpPr>
          <p:nvPr>
            <p:ph type="body" sz="quarter" idx="40" hasCustomPrompt="1"/>
          </p:nvPr>
        </p:nvSpPr>
        <p:spPr>
          <a:xfrm>
            <a:off x="8729059" y="3761819"/>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75" name="Picture Placeholder 37">
            <a:extLst>
              <a:ext uri="{FF2B5EF4-FFF2-40B4-BE49-F238E27FC236}">
                <a16:creationId xmlns:a16="http://schemas.microsoft.com/office/drawing/2014/main" id="{9CAA283F-1AD7-4358-9406-51DD81BA35E8}"/>
              </a:ext>
            </a:extLst>
          </p:cNvPr>
          <p:cNvSpPr>
            <a:spLocks noGrp="1"/>
          </p:cNvSpPr>
          <p:nvPr>
            <p:ph type="pic" sz="quarter" idx="41" hasCustomPrompt="1"/>
          </p:nvPr>
        </p:nvSpPr>
        <p:spPr>
          <a:xfrm>
            <a:off x="6594161" y="2822183"/>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76" name="Picture Placeholder 61">
            <a:extLst>
              <a:ext uri="{FF2B5EF4-FFF2-40B4-BE49-F238E27FC236}">
                <a16:creationId xmlns:a16="http://schemas.microsoft.com/office/drawing/2014/main" id="{4B785CAF-8EAE-4AD6-8C09-50BC3018E27E}"/>
              </a:ext>
            </a:extLst>
          </p:cNvPr>
          <p:cNvSpPr>
            <a:spLocks noGrp="1"/>
          </p:cNvSpPr>
          <p:nvPr>
            <p:ph type="pic" sz="quarter" idx="42" hasCustomPrompt="1"/>
          </p:nvPr>
        </p:nvSpPr>
        <p:spPr>
          <a:xfrm>
            <a:off x="8503706" y="3821845"/>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pic>
        <p:nvPicPr>
          <p:cNvPr id="16" name="Picture 15" descr="A close up of a logo&#10;&#10;Description generated with high confidence">
            <a:extLst>
              <a:ext uri="{FF2B5EF4-FFF2-40B4-BE49-F238E27FC236}">
                <a16:creationId xmlns:a16="http://schemas.microsoft.com/office/drawing/2014/main" id="{25B29C0B-EE73-4601-83AC-E7B632AA3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2884994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s - 3-4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3101077" y="1941831"/>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3101076" y="2221374"/>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1" name="Text Placeholder 28">
            <a:extLst>
              <a:ext uri="{FF2B5EF4-FFF2-40B4-BE49-F238E27FC236}">
                <a16:creationId xmlns:a16="http://schemas.microsoft.com/office/drawing/2014/main" id="{5FBDB2C0-8B3D-4620-A2B7-46AFF5900501}"/>
              </a:ext>
            </a:extLst>
          </p:cNvPr>
          <p:cNvSpPr>
            <a:spLocks noGrp="1"/>
          </p:cNvSpPr>
          <p:nvPr>
            <p:ph type="body" sz="quarter" idx="12" hasCustomPrompt="1"/>
          </p:nvPr>
        </p:nvSpPr>
        <p:spPr>
          <a:xfrm>
            <a:off x="3101075" y="2440820"/>
            <a:ext cx="3076575" cy="707470"/>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346808" y="3165920"/>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211910" y="1941831"/>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3121455" y="3225946"/>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36" name="Text Placeholder 28">
            <a:extLst>
              <a:ext uri="{FF2B5EF4-FFF2-40B4-BE49-F238E27FC236}">
                <a16:creationId xmlns:a16="http://schemas.microsoft.com/office/drawing/2014/main" id="{AEFAA5C1-D899-4335-B762-04C435E3E70C}"/>
              </a:ext>
            </a:extLst>
          </p:cNvPr>
          <p:cNvSpPr>
            <a:spLocks noGrp="1"/>
          </p:cNvSpPr>
          <p:nvPr>
            <p:ph type="body" sz="quarter" idx="31" hasCustomPrompt="1"/>
          </p:nvPr>
        </p:nvSpPr>
        <p:spPr>
          <a:xfrm>
            <a:off x="3101075" y="3897294"/>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28">
            <a:extLst>
              <a:ext uri="{FF2B5EF4-FFF2-40B4-BE49-F238E27FC236}">
                <a16:creationId xmlns:a16="http://schemas.microsoft.com/office/drawing/2014/main" id="{CFA0BCE7-6F29-4E98-96E5-755F585231A4}"/>
              </a:ext>
            </a:extLst>
          </p:cNvPr>
          <p:cNvSpPr>
            <a:spLocks noGrp="1"/>
          </p:cNvSpPr>
          <p:nvPr>
            <p:ph type="body" sz="quarter" idx="32" hasCustomPrompt="1"/>
          </p:nvPr>
        </p:nvSpPr>
        <p:spPr>
          <a:xfrm>
            <a:off x="3101074" y="4176837"/>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9" name="Text Placeholder 28">
            <a:extLst>
              <a:ext uri="{FF2B5EF4-FFF2-40B4-BE49-F238E27FC236}">
                <a16:creationId xmlns:a16="http://schemas.microsoft.com/office/drawing/2014/main" id="{64021982-8080-4EB3-AA35-6C8E186FAB62}"/>
              </a:ext>
            </a:extLst>
          </p:cNvPr>
          <p:cNvSpPr>
            <a:spLocks noGrp="1"/>
          </p:cNvSpPr>
          <p:nvPr>
            <p:ph type="body" sz="quarter" idx="33" hasCustomPrompt="1"/>
          </p:nvPr>
        </p:nvSpPr>
        <p:spPr>
          <a:xfrm>
            <a:off x="3101073" y="4396283"/>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61" name="Text Placeholder 28">
            <a:extLst>
              <a:ext uri="{FF2B5EF4-FFF2-40B4-BE49-F238E27FC236}">
                <a16:creationId xmlns:a16="http://schemas.microsoft.com/office/drawing/2014/main" id="{A8F6992E-2463-42A1-B959-7628943F6CEC}"/>
              </a:ext>
            </a:extLst>
          </p:cNvPr>
          <p:cNvSpPr>
            <a:spLocks noGrp="1"/>
          </p:cNvSpPr>
          <p:nvPr>
            <p:ph type="body" sz="quarter" idx="34" hasCustomPrompt="1"/>
          </p:nvPr>
        </p:nvSpPr>
        <p:spPr>
          <a:xfrm>
            <a:off x="3346806" y="4836930"/>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63" name="Picture Placeholder 37">
            <a:extLst>
              <a:ext uri="{FF2B5EF4-FFF2-40B4-BE49-F238E27FC236}">
                <a16:creationId xmlns:a16="http://schemas.microsoft.com/office/drawing/2014/main" id="{4455A3D8-54B5-4B80-80EC-587DD2D46010}"/>
              </a:ext>
            </a:extLst>
          </p:cNvPr>
          <p:cNvSpPr>
            <a:spLocks noGrp="1"/>
          </p:cNvSpPr>
          <p:nvPr>
            <p:ph type="pic" sz="quarter" idx="35" hasCustomPrompt="1"/>
          </p:nvPr>
        </p:nvSpPr>
        <p:spPr>
          <a:xfrm>
            <a:off x="1211908" y="3897294"/>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4" name="Picture Placeholder 61">
            <a:extLst>
              <a:ext uri="{FF2B5EF4-FFF2-40B4-BE49-F238E27FC236}">
                <a16:creationId xmlns:a16="http://schemas.microsoft.com/office/drawing/2014/main" id="{DBB89893-D3B1-4899-A08B-710F2C1FBC5A}"/>
              </a:ext>
            </a:extLst>
          </p:cNvPr>
          <p:cNvSpPr>
            <a:spLocks noGrp="1"/>
          </p:cNvSpPr>
          <p:nvPr>
            <p:ph type="pic" sz="quarter" idx="36" hasCustomPrompt="1"/>
          </p:nvPr>
        </p:nvSpPr>
        <p:spPr>
          <a:xfrm>
            <a:off x="3121453" y="4896956"/>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1" name="Text Placeholder 28">
            <a:extLst>
              <a:ext uri="{FF2B5EF4-FFF2-40B4-BE49-F238E27FC236}">
                <a16:creationId xmlns:a16="http://schemas.microsoft.com/office/drawing/2014/main" id="{D2C2706D-59AC-4ADD-9BED-C4CC03BDC7B5}"/>
              </a:ext>
            </a:extLst>
          </p:cNvPr>
          <p:cNvSpPr>
            <a:spLocks noGrp="1"/>
          </p:cNvSpPr>
          <p:nvPr>
            <p:ph type="body" sz="quarter" idx="37" hasCustomPrompt="1"/>
          </p:nvPr>
        </p:nvSpPr>
        <p:spPr>
          <a:xfrm>
            <a:off x="8483328" y="1941831"/>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2" name="Text Placeholder 28">
            <a:extLst>
              <a:ext uri="{FF2B5EF4-FFF2-40B4-BE49-F238E27FC236}">
                <a16:creationId xmlns:a16="http://schemas.microsoft.com/office/drawing/2014/main" id="{167EF1B8-A472-4DE1-8B29-591E42A58A3E}"/>
              </a:ext>
            </a:extLst>
          </p:cNvPr>
          <p:cNvSpPr>
            <a:spLocks noGrp="1"/>
          </p:cNvSpPr>
          <p:nvPr>
            <p:ph type="body" sz="quarter" idx="38" hasCustomPrompt="1"/>
          </p:nvPr>
        </p:nvSpPr>
        <p:spPr>
          <a:xfrm>
            <a:off x="8483327" y="2221374"/>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3" name="Text Placeholder 28">
            <a:extLst>
              <a:ext uri="{FF2B5EF4-FFF2-40B4-BE49-F238E27FC236}">
                <a16:creationId xmlns:a16="http://schemas.microsoft.com/office/drawing/2014/main" id="{B41C6557-EE4B-44BD-9A09-9839F8EBD431}"/>
              </a:ext>
            </a:extLst>
          </p:cNvPr>
          <p:cNvSpPr>
            <a:spLocks noGrp="1"/>
          </p:cNvSpPr>
          <p:nvPr>
            <p:ph type="body" sz="quarter" idx="39" hasCustomPrompt="1"/>
          </p:nvPr>
        </p:nvSpPr>
        <p:spPr>
          <a:xfrm>
            <a:off x="8483326" y="2440820"/>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74" name="Text Placeholder 28">
            <a:extLst>
              <a:ext uri="{FF2B5EF4-FFF2-40B4-BE49-F238E27FC236}">
                <a16:creationId xmlns:a16="http://schemas.microsoft.com/office/drawing/2014/main" id="{E4B5BD52-6549-40DD-A815-208FEFCF3928}"/>
              </a:ext>
            </a:extLst>
          </p:cNvPr>
          <p:cNvSpPr>
            <a:spLocks noGrp="1"/>
          </p:cNvSpPr>
          <p:nvPr>
            <p:ph type="body" sz="quarter" idx="40" hasCustomPrompt="1"/>
          </p:nvPr>
        </p:nvSpPr>
        <p:spPr>
          <a:xfrm>
            <a:off x="8729059" y="2881467"/>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75" name="Picture Placeholder 37">
            <a:extLst>
              <a:ext uri="{FF2B5EF4-FFF2-40B4-BE49-F238E27FC236}">
                <a16:creationId xmlns:a16="http://schemas.microsoft.com/office/drawing/2014/main" id="{9CAA283F-1AD7-4358-9406-51DD81BA35E8}"/>
              </a:ext>
            </a:extLst>
          </p:cNvPr>
          <p:cNvSpPr>
            <a:spLocks noGrp="1"/>
          </p:cNvSpPr>
          <p:nvPr>
            <p:ph type="pic" sz="quarter" idx="41" hasCustomPrompt="1"/>
          </p:nvPr>
        </p:nvSpPr>
        <p:spPr>
          <a:xfrm>
            <a:off x="6594161" y="1941831"/>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76" name="Picture Placeholder 61">
            <a:extLst>
              <a:ext uri="{FF2B5EF4-FFF2-40B4-BE49-F238E27FC236}">
                <a16:creationId xmlns:a16="http://schemas.microsoft.com/office/drawing/2014/main" id="{4B785CAF-8EAE-4AD6-8C09-50BC3018E27E}"/>
              </a:ext>
            </a:extLst>
          </p:cNvPr>
          <p:cNvSpPr>
            <a:spLocks noGrp="1"/>
          </p:cNvSpPr>
          <p:nvPr>
            <p:ph type="pic" sz="quarter" idx="42" hasCustomPrompt="1"/>
          </p:nvPr>
        </p:nvSpPr>
        <p:spPr>
          <a:xfrm>
            <a:off x="8503706" y="294149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7" name="Text Placeholder 28">
            <a:extLst>
              <a:ext uri="{FF2B5EF4-FFF2-40B4-BE49-F238E27FC236}">
                <a16:creationId xmlns:a16="http://schemas.microsoft.com/office/drawing/2014/main" id="{C2E64415-ACEB-4531-A90C-2A3DB364694F}"/>
              </a:ext>
            </a:extLst>
          </p:cNvPr>
          <p:cNvSpPr>
            <a:spLocks noGrp="1"/>
          </p:cNvSpPr>
          <p:nvPr>
            <p:ph type="body" sz="quarter" idx="43" hasCustomPrompt="1"/>
          </p:nvPr>
        </p:nvSpPr>
        <p:spPr>
          <a:xfrm>
            <a:off x="8483328" y="3896998"/>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8" name="Text Placeholder 28">
            <a:extLst>
              <a:ext uri="{FF2B5EF4-FFF2-40B4-BE49-F238E27FC236}">
                <a16:creationId xmlns:a16="http://schemas.microsoft.com/office/drawing/2014/main" id="{6B8D6BD3-6AA9-4D51-818F-49AC5C2BFCD9}"/>
              </a:ext>
            </a:extLst>
          </p:cNvPr>
          <p:cNvSpPr>
            <a:spLocks noGrp="1"/>
          </p:cNvSpPr>
          <p:nvPr>
            <p:ph type="body" sz="quarter" idx="44" hasCustomPrompt="1"/>
          </p:nvPr>
        </p:nvSpPr>
        <p:spPr>
          <a:xfrm>
            <a:off x="8483327" y="4176541"/>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9" name="Text Placeholder 28">
            <a:extLst>
              <a:ext uri="{FF2B5EF4-FFF2-40B4-BE49-F238E27FC236}">
                <a16:creationId xmlns:a16="http://schemas.microsoft.com/office/drawing/2014/main" id="{2CD684B7-9C22-4EDF-98EF-E7181A66C26D}"/>
              </a:ext>
            </a:extLst>
          </p:cNvPr>
          <p:cNvSpPr>
            <a:spLocks noGrp="1"/>
          </p:cNvSpPr>
          <p:nvPr>
            <p:ph type="body" sz="quarter" idx="45" hasCustomPrompt="1"/>
          </p:nvPr>
        </p:nvSpPr>
        <p:spPr>
          <a:xfrm>
            <a:off x="8483326" y="4395987"/>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80" name="Text Placeholder 28">
            <a:extLst>
              <a:ext uri="{FF2B5EF4-FFF2-40B4-BE49-F238E27FC236}">
                <a16:creationId xmlns:a16="http://schemas.microsoft.com/office/drawing/2014/main" id="{B3F40D93-E22B-4D36-BF5C-3FF7DE89D4C1}"/>
              </a:ext>
            </a:extLst>
          </p:cNvPr>
          <p:cNvSpPr>
            <a:spLocks noGrp="1"/>
          </p:cNvSpPr>
          <p:nvPr>
            <p:ph type="body" sz="quarter" idx="46" hasCustomPrompt="1"/>
          </p:nvPr>
        </p:nvSpPr>
        <p:spPr>
          <a:xfrm>
            <a:off x="8729059" y="4836634"/>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81" name="Picture Placeholder 37">
            <a:extLst>
              <a:ext uri="{FF2B5EF4-FFF2-40B4-BE49-F238E27FC236}">
                <a16:creationId xmlns:a16="http://schemas.microsoft.com/office/drawing/2014/main" id="{9F664120-565D-44C9-A854-47512C7FC088}"/>
              </a:ext>
            </a:extLst>
          </p:cNvPr>
          <p:cNvSpPr>
            <a:spLocks noGrp="1"/>
          </p:cNvSpPr>
          <p:nvPr>
            <p:ph type="pic" sz="quarter" idx="47" hasCustomPrompt="1"/>
          </p:nvPr>
        </p:nvSpPr>
        <p:spPr>
          <a:xfrm>
            <a:off x="6594161" y="3896998"/>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82" name="Picture Placeholder 61">
            <a:extLst>
              <a:ext uri="{FF2B5EF4-FFF2-40B4-BE49-F238E27FC236}">
                <a16:creationId xmlns:a16="http://schemas.microsoft.com/office/drawing/2014/main" id="{0178E01D-820D-42C4-8509-EAA07BC9E541}"/>
              </a:ext>
            </a:extLst>
          </p:cNvPr>
          <p:cNvSpPr>
            <a:spLocks noGrp="1"/>
          </p:cNvSpPr>
          <p:nvPr>
            <p:ph type="pic" sz="quarter" idx="48" hasCustomPrompt="1"/>
          </p:nvPr>
        </p:nvSpPr>
        <p:spPr>
          <a:xfrm>
            <a:off x="8503706" y="4896660"/>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pic>
        <p:nvPicPr>
          <p:cNvPr id="28" name="Picture 27" descr="A close up of a logo&#10;&#10;Description generated with high confidence">
            <a:extLst>
              <a:ext uri="{FF2B5EF4-FFF2-40B4-BE49-F238E27FC236}">
                <a16:creationId xmlns:a16="http://schemas.microsoft.com/office/drawing/2014/main" id="{2804EA31-9C83-4FD9-B334-F689299A9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4293631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s - 5-6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2882404" y="1934711"/>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2882403" y="2214254"/>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128134" y="2444143"/>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352343" y="1934712"/>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2902781" y="2504169"/>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65" name="Text Placeholder 28">
            <a:extLst>
              <a:ext uri="{FF2B5EF4-FFF2-40B4-BE49-F238E27FC236}">
                <a16:creationId xmlns:a16="http://schemas.microsoft.com/office/drawing/2014/main" id="{38984B4D-249A-4142-8238-B70E2A85FBAB}"/>
              </a:ext>
            </a:extLst>
          </p:cNvPr>
          <p:cNvSpPr>
            <a:spLocks noGrp="1"/>
          </p:cNvSpPr>
          <p:nvPr>
            <p:ph type="body" sz="quarter" idx="31" hasCustomPrompt="1"/>
          </p:nvPr>
        </p:nvSpPr>
        <p:spPr>
          <a:xfrm>
            <a:off x="2882404" y="3890675"/>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6" name="Text Placeholder 28">
            <a:extLst>
              <a:ext uri="{FF2B5EF4-FFF2-40B4-BE49-F238E27FC236}">
                <a16:creationId xmlns:a16="http://schemas.microsoft.com/office/drawing/2014/main" id="{5564B22C-CF2A-4673-9B45-DD7ABA55BAA1}"/>
              </a:ext>
            </a:extLst>
          </p:cNvPr>
          <p:cNvSpPr>
            <a:spLocks noGrp="1"/>
          </p:cNvSpPr>
          <p:nvPr>
            <p:ph type="body" sz="quarter" idx="32" hasCustomPrompt="1"/>
          </p:nvPr>
        </p:nvSpPr>
        <p:spPr>
          <a:xfrm>
            <a:off x="2882403" y="4170218"/>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67" name="Text Placeholder 28">
            <a:extLst>
              <a:ext uri="{FF2B5EF4-FFF2-40B4-BE49-F238E27FC236}">
                <a16:creationId xmlns:a16="http://schemas.microsoft.com/office/drawing/2014/main" id="{9079D854-DA05-418E-BE9A-64DE09A63622}"/>
              </a:ext>
            </a:extLst>
          </p:cNvPr>
          <p:cNvSpPr>
            <a:spLocks noGrp="1"/>
          </p:cNvSpPr>
          <p:nvPr>
            <p:ph type="body" sz="quarter" idx="33" hasCustomPrompt="1"/>
          </p:nvPr>
        </p:nvSpPr>
        <p:spPr>
          <a:xfrm>
            <a:off x="3128134" y="4400107"/>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68" name="Picture Placeholder 37">
            <a:extLst>
              <a:ext uri="{FF2B5EF4-FFF2-40B4-BE49-F238E27FC236}">
                <a16:creationId xmlns:a16="http://schemas.microsoft.com/office/drawing/2014/main" id="{C3B174C0-A07A-434E-8F20-888216D2DD34}"/>
              </a:ext>
            </a:extLst>
          </p:cNvPr>
          <p:cNvSpPr>
            <a:spLocks noGrp="1"/>
          </p:cNvSpPr>
          <p:nvPr>
            <p:ph type="pic" sz="quarter" idx="34" hasCustomPrompt="1"/>
          </p:nvPr>
        </p:nvSpPr>
        <p:spPr>
          <a:xfrm>
            <a:off x="1352343" y="3890676"/>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9" name="Picture Placeholder 61">
            <a:extLst>
              <a:ext uri="{FF2B5EF4-FFF2-40B4-BE49-F238E27FC236}">
                <a16:creationId xmlns:a16="http://schemas.microsoft.com/office/drawing/2014/main" id="{8580221B-5509-46D0-9ABF-57F9B829A12A}"/>
              </a:ext>
            </a:extLst>
          </p:cNvPr>
          <p:cNvSpPr>
            <a:spLocks noGrp="1"/>
          </p:cNvSpPr>
          <p:nvPr>
            <p:ph type="pic" sz="quarter" idx="35" hasCustomPrompt="1"/>
          </p:nvPr>
        </p:nvSpPr>
        <p:spPr>
          <a:xfrm>
            <a:off x="2902781" y="446013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92" name="Text Placeholder 28">
            <a:extLst>
              <a:ext uri="{FF2B5EF4-FFF2-40B4-BE49-F238E27FC236}">
                <a16:creationId xmlns:a16="http://schemas.microsoft.com/office/drawing/2014/main" id="{EF6008C5-C8A4-4470-8A79-069EF83B9B44}"/>
              </a:ext>
            </a:extLst>
          </p:cNvPr>
          <p:cNvSpPr>
            <a:spLocks noGrp="1"/>
          </p:cNvSpPr>
          <p:nvPr>
            <p:ph type="body" sz="quarter" idx="36" hasCustomPrompt="1"/>
          </p:nvPr>
        </p:nvSpPr>
        <p:spPr>
          <a:xfrm>
            <a:off x="6390847" y="1934711"/>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3" name="Text Placeholder 28">
            <a:extLst>
              <a:ext uri="{FF2B5EF4-FFF2-40B4-BE49-F238E27FC236}">
                <a16:creationId xmlns:a16="http://schemas.microsoft.com/office/drawing/2014/main" id="{A68F714D-C5A8-4AE0-A421-DB97819A0A3E}"/>
              </a:ext>
            </a:extLst>
          </p:cNvPr>
          <p:cNvSpPr>
            <a:spLocks noGrp="1"/>
          </p:cNvSpPr>
          <p:nvPr>
            <p:ph type="body" sz="quarter" idx="37" hasCustomPrompt="1"/>
          </p:nvPr>
        </p:nvSpPr>
        <p:spPr>
          <a:xfrm>
            <a:off x="6390846" y="2214254"/>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94" name="Text Placeholder 28">
            <a:extLst>
              <a:ext uri="{FF2B5EF4-FFF2-40B4-BE49-F238E27FC236}">
                <a16:creationId xmlns:a16="http://schemas.microsoft.com/office/drawing/2014/main" id="{0602AD23-C38C-468E-AECA-92977C32E43F}"/>
              </a:ext>
            </a:extLst>
          </p:cNvPr>
          <p:cNvSpPr>
            <a:spLocks noGrp="1"/>
          </p:cNvSpPr>
          <p:nvPr>
            <p:ph type="body" sz="quarter" idx="38" hasCustomPrompt="1"/>
          </p:nvPr>
        </p:nvSpPr>
        <p:spPr>
          <a:xfrm>
            <a:off x="6636577" y="2444143"/>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95" name="Picture Placeholder 37">
            <a:extLst>
              <a:ext uri="{FF2B5EF4-FFF2-40B4-BE49-F238E27FC236}">
                <a16:creationId xmlns:a16="http://schemas.microsoft.com/office/drawing/2014/main" id="{07B56562-428B-4D9D-8F77-A6A72547095D}"/>
              </a:ext>
            </a:extLst>
          </p:cNvPr>
          <p:cNvSpPr>
            <a:spLocks noGrp="1"/>
          </p:cNvSpPr>
          <p:nvPr>
            <p:ph type="pic" sz="quarter" idx="39" hasCustomPrompt="1"/>
          </p:nvPr>
        </p:nvSpPr>
        <p:spPr>
          <a:xfrm>
            <a:off x="4860786" y="1934712"/>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96" name="Picture Placeholder 61">
            <a:extLst>
              <a:ext uri="{FF2B5EF4-FFF2-40B4-BE49-F238E27FC236}">
                <a16:creationId xmlns:a16="http://schemas.microsoft.com/office/drawing/2014/main" id="{5A20431A-0F50-49C6-A8D5-333E32C15854}"/>
              </a:ext>
            </a:extLst>
          </p:cNvPr>
          <p:cNvSpPr>
            <a:spLocks noGrp="1"/>
          </p:cNvSpPr>
          <p:nvPr>
            <p:ph type="pic" sz="quarter" idx="40" hasCustomPrompt="1"/>
          </p:nvPr>
        </p:nvSpPr>
        <p:spPr>
          <a:xfrm>
            <a:off x="6411224" y="2504169"/>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97" name="Text Placeholder 28">
            <a:extLst>
              <a:ext uri="{FF2B5EF4-FFF2-40B4-BE49-F238E27FC236}">
                <a16:creationId xmlns:a16="http://schemas.microsoft.com/office/drawing/2014/main" id="{2516A31C-00D2-4A15-8836-830550A97730}"/>
              </a:ext>
            </a:extLst>
          </p:cNvPr>
          <p:cNvSpPr>
            <a:spLocks noGrp="1"/>
          </p:cNvSpPr>
          <p:nvPr>
            <p:ph type="body" sz="quarter" idx="41" hasCustomPrompt="1"/>
          </p:nvPr>
        </p:nvSpPr>
        <p:spPr>
          <a:xfrm>
            <a:off x="6390847" y="3890675"/>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8" name="Text Placeholder 28">
            <a:extLst>
              <a:ext uri="{FF2B5EF4-FFF2-40B4-BE49-F238E27FC236}">
                <a16:creationId xmlns:a16="http://schemas.microsoft.com/office/drawing/2014/main" id="{EEE508A6-08E1-4380-9028-123EDA3DBD29}"/>
              </a:ext>
            </a:extLst>
          </p:cNvPr>
          <p:cNvSpPr>
            <a:spLocks noGrp="1"/>
          </p:cNvSpPr>
          <p:nvPr>
            <p:ph type="body" sz="quarter" idx="42" hasCustomPrompt="1"/>
          </p:nvPr>
        </p:nvSpPr>
        <p:spPr>
          <a:xfrm>
            <a:off x="6390846" y="4170218"/>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99" name="Text Placeholder 28">
            <a:extLst>
              <a:ext uri="{FF2B5EF4-FFF2-40B4-BE49-F238E27FC236}">
                <a16:creationId xmlns:a16="http://schemas.microsoft.com/office/drawing/2014/main" id="{5B8498EF-FCBE-48B6-8F16-F45D007EF24E}"/>
              </a:ext>
            </a:extLst>
          </p:cNvPr>
          <p:cNvSpPr>
            <a:spLocks noGrp="1"/>
          </p:cNvSpPr>
          <p:nvPr>
            <p:ph type="body" sz="quarter" idx="43" hasCustomPrompt="1"/>
          </p:nvPr>
        </p:nvSpPr>
        <p:spPr>
          <a:xfrm>
            <a:off x="6636577" y="4400107"/>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00" name="Picture Placeholder 37">
            <a:extLst>
              <a:ext uri="{FF2B5EF4-FFF2-40B4-BE49-F238E27FC236}">
                <a16:creationId xmlns:a16="http://schemas.microsoft.com/office/drawing/2014/main" id="{FE61C2B9-990E-4E41-BAE4-2988D39F3670}"/>
              </a:ext>
            </a:extLst>
          </p:cNvPr>
          <p:cNvSpPr>
            <a:spLocks noGrp="1"/>
          </p:cNvSpPr>
          <p:nvPr>
            <p:ph type="pic" sz="quarter" idx="44" hasCustomPrompt="1"/>
          </p:nvPr>
        </p:nvSpPr>
        <p:spPr>
          <a:xfrm>
            <a:off x="4860786" y="3890676"/>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01" name="Picture Placeholder 61">
            <a:extLst>
              <a:ext uri="{FF2B5EF4-FFF2-40B4-BE49-F238E27FC236}">
                <a16:creationId xmlns:a16="http://schemas.microsoft.com/office/drawing/2014/main" id="{A28A405A-931C-441F-8B04-086576DC2C33}"/>
              </a:ext>
            </a:extLst>
          </p:cNvPr>
          <p:cNvSpPr>
            <a:spLocks noGrp="1"/>
          </p:cNvSpPr>
          <p:nvPr>
            <p:ph type="pic" sz="quarter" idx="45" hasCustomPrompt="1"/>
          </p:nvPr>
        </p:nvSpPr>
        <p:spPr>
          <a:xfrm>
            <a:off x="6411224" y="446013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102" name="Text Placeholder 28">
            <a:extLst>
              <a:ext uri="{FF2B5EF4-FFF2-40B4-BE49-F238E27FC236}">
                <a16:creationId xmlns:a16="http://schemas.microsoft.com/office/drawing/2014/main" id="{0B608FA2-1FA2-4F69-9FA6-79FE6597FE29}"/>
              </a:ext>
            </a:extLst>
          </p:cNvPr>
          <p:cNvSpPr>
            <a:spLocks noGrp="1"/>
          </p:cNvSpPr>
          <p:nvPr>
            <p:ph type="body" sz="quarter" idx="46" hasCustomPrompt="1"/>
          </p:nvPr>
        </p:nvSpPr>
        <p:spPr>
          <a:xfrm>
            <a:off x="9899290" y="1882830"/>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103" name="Text Placeholder 28">
            <a:extLst>
              <a:ext uri="{FF2B5EF4-FFF2-40B4-BE49-F238E27FC236}">
                <a16:creationId xmlns:a16="http://schemas.microsoft.com/office/drawing/2014/main" id="{77D1B554-C1B1-4016-BA79-F6552B2137D3}"/>
              </a:ext>
            </a:extLst>
          </p:cNvPr>
          <p:cNvSpPr>
            <a:spLocks noGrp="1"/>
          </p:cNvSpPr>
          <p:nvPr>
            <p:ph type="body" sz="quarter" idx="47" hasCustomPrompt="1"/>
          </p:nvPr>
        </p:nvSpPr>
        <p:spPr>
          <a:xfrm>
            <a:off x="9899289" y="2162373"/>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4" name="Text Placeholder 28">
            <a:extLst>
              <a:ext uri="{FF2B5EF4-FFF2-40B4-BE49-F238E27FC236}">
                <a16:creationId xmlns:a16="http://schemas.microsoft.com/office/drawing/2014/main" id="{D065707A-EB25-4D17-8C25-60A3AF20CE25}"/>
              </a:ext>
            </a:extLst>
          </p:cNvPr>
          <p:cNvSpPr>
            <a:spLocks noGrp="1"/>
          </p:cNvSpPr>
          <p:nvPr>
            <p:ph type="body" sz="quarter" idx="48" hasCustomPrompt="1"/>
          </p:nvPr>
        </p:nvSpPr>
        <p:spPr>
          <a:xfrm>
            <a:off x="10145020" y="2392262"/>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05" name="Picture Placeholder 37">
            <a:extLst>
              <a:ext uri="{FF2B5EF4-FFF2-40B4-BE49-F238E27FC236}">
                <a16:creationId xmlns:a16="http://schemas.microsoft.com/office/drawing/2014/main" id="{D8D5B2D3-E454-4A9A-9F5F-A862C495E878}"/>
              </a:ext>
            </a:extLst>
          </p:cNvPr>
          <p:cNvSpPr>
            <a:spLocks noGrp="1"/>
          </p:cNvSpPr>
          <p:nvPr>
            <p:ph type="pic" sz="quarter" idx="49" hasCustomPrompt="1"/>
          </p:nvPr>
        </p:nvSpPr>
        <p:spPr>
          <a:xfrm>
            <a:off x="8369229" y="1882831"/>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06" name="Picture Placeholder 61">
            <a:extLst>
              <a:ext uri="{FF2B5EF4-FFF2-40B4-BE49-F238E27FC236}">
                <a16:creationId xmlns:a16="http://schemas.microsoft.com/office/drawing/2014/main" id="{031AADE1-5CB9-40BC-95EC-83683AAD74A2}"/>
              </a:ext>
            </a:extLst>
          </p:cNvPr>
          <p:cNvSpPr>
            <a:spLocks noGrp="1"/>
          </p:cNvSpPr>
          <p:nvPr>
            <p:ph type="pic" sz="quarter" idx="50" hasCustomPrompt="1"/>
          </p:nvPr>
        </p:nvSpPr>
        <p:spPr>
          <a:xfrm>
            <a:off x="9919667" y="2452288"/>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107" name="Text Placeholder 28">
            <a:extLst>
              <a:ext uri="{FF2B5EF4-FFF2-40B4-BE49-F238E27FC236}">
                <a16:creationId xmlns:a16="http://schemas.microsoft.com/office/drawing/2014/main" id="{C7660EB3-47A8-4CA3-8A2D-60EEE5DFB8AA}"/>
              </a:ext>
            </a:extLst>
          </p:cNvPr>
          <p:cNvSpPr>
            <a:spLocks noGrp="1"/>
          </p:cNvSpPr>
          <p:nvPr>
            <p:ph type="body" sz="quarter" idx="51" hasCustomPrompt="1"/>
          </p:nvPr>
        </p:nvSpPr>
        <p:spPr>
          <a:xfrm>
            <a:off x="9899290" y="3838794"/>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108" name="Text Placeholder 28">
            <a:extLst>
              <a:ext uri="{FF2B5EF4-FFF2-40B4-BE49-F238E27FC236}">
                <a16:creationId xmlns:a16="http://schemas.microsoft.com/office/drawing/2014/main" id="{C6F5400B-6350-49E7-8E22-8A924862B971}"/>
              </a:ext>
            </a:extLst>
          </p:cNvPr>
          <p:cNvSpPr>
            <a:spLocks noGrp="1"/>
          </p:cNvSpPr>
          <p:nvPr>
            <p:ph type="body" sz="quarter" idx="52" hasCustomPrompt="1"/>
          </p:nvPr>
        </p:nvSpPr>
        <p:spPr>
          <a:xfrm>
            <a:off x="9899289" y="4118337"/>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9" name="Text Placeholder 28">
            <a:extLst>
              <a:ext uri="{FF2B5EF4-FFF2-40B4-BE49-F238E27FC236}">
                <a16:creationId xmlns:a16="http://schemas.microsoft.com/office/drawing/2014/main" id="{E8DD71F2-4A6B-4AFB-B3BF-67A257C767FE}"/>
              </a:ext>
            </a:extLst>
          </p:cNvPr>
          <p:cNvSpPr>
            <a:spLocks noGrp="1"/>
          </p:cNvSpPr>
          <p:nvPr>
            <p:ph type="body" sz="quarter" idx="53" hasCustomPrompt="1"/>
          </p:nvPr>
        </p:nvSpPr>
        <p:spPr>
          <a:xfrm>
            <a:off x="10145020" y="4348226"/>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10" name="Picture Placeholder 37">
            <a:extLst>
              <a:ext uri="{FF2B5EF4-FFF2-40B4-BE49-F238E27FC236}">
                <a16:creationId xmlns:a16="http://schemas.microsoft.com/office/drawing/2014/main" id="{E72AFB49-F81E-433D-83D7-49105F2C42B3}"/>
              </a:ext>
            </a:extLst>
          </p:cNvPr>
          <p:cNvSpPr>
            <a:spLocks noGrp="1"/>
          </p:cNvSpPr>
          <p:nvPr>
            <p:ph type="pic" sz="quarter" idx="54" hasCustomPrompt="1"/>
          </p:nvPr>
        </p:nvSpPr>
        <p:spPr>
          <a:xfrm>
            <a:off x="8369229" y="3838795"/>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11" name="Picture Placeholder 61">
            <a:extLst>
              <a:ext uri="{FF2B5EF4-FFF2-40B4-BE49-F238E27FC236}">
                <a16:creationId xmlns:a16="http://schemas.microsoft.com/office/drawing/2014/main" id="{825D96E3-C162-46CB-9AA6-4637C0A56753}"/>
              </a:ext>
            </a:extLst>
          </p:cNvPr>
          <p:cNvSpPr>
            <a:spLocks noGrp="1"/>
          </p:cNvSpPr>
          <p:nvPr>
            <p:ph type="pic" sz="quarter" idx="55" hasCustomPrompt="1"/>
          </p:nvPr>
        </p:nvSpPr>
        <p:spPr>
          <a:xfrm>
            <a:off x="9919667" y="4408252"/>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pic>
        <p:nvPicPr>
          <p:cNvPr id="35" name="Picture 34" descr="A close up of a logo&#10;&#10;Description generated with high confidence">
            <a:extLst>
              <a:ext uri="{FF2B5EF4-FFF2-40B4-BE49-F238E27FC236}">
                <a16:creationId xmlns:a16="http://schemas.microsoft.com/office/drawing/2014/main" id="{82BAC0B3-9853-4FF2-A797-B929B7678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304020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1929302"/>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532325"/>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pic>
        <p:nvPicPr>
          <p:cNvPr id="4" name="Picture 3" descr="A screen shot of a computer&#10;&#10;Description generated with high confidence">
            <a:extLst>
              <a:ext uri="{FF2B5EF4-FFF2-40B4-BE49-F238E27FC236}">
                <a16:creationId xmlns:a16="http://schemas.microsoft.com/office/drawing/2014/main" id="{13C8A314-333A-42F7-8D6E-71640916D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44" y="729001"/>
            <a:ext cx="6495238" cy="5419048"/>
          </a:xfrm>
          <a:prstGeom prst="rect">
            <a:avLst/>
          </a:prstGeom>
        </p:spPr>
      </p:pic>
      <p:sp>
        <p:nvSpPr>
          <p:cNvPr id="11" name="Picture Placeholder 15">
            <a:extLst>
              <a:ext uri="{FF2B5EF4-FFF2-40B4-BE49-F238E27FC236}">
                <a16:creationId xmlns:a16="http://schemas.microsoft.com/office/drawing/2014/main" id="{71077283-BA42-4549-BD4E-B45C5B9B3AA3}"/>
              </a:ext>
            </a:extLst>
          </p:cNvPr>
          <p:cNvSpPr>
            <a:spLocks noGrp="1"/>
          </p:cNvSpPr>
          <p:nvPr>
            <p:ph type="pic" sz="quarter" idx="15" hasCustomPrompt="1"/>
          </p:nvPr>
        </p:nvSpPr>
        <p:spPr>
          <a:xfrm>
            <a:off x="-14254" y="1341157"/>
            <a:ext cx="5838390" cy="3295312"/>
          </a:xfrm>
          <a:prstGeom prst="rect">
            <a:avLst/>
          </a:prstGeom>
          <a:solidFill>
            <a:schemeClr val="tx1"/>
          </a:solidFill>
          <a:scene3d>
            <a:camera prst="perspectiveRight" fov="3600000">
              <a:rot lat="0" lon="20400000" rev="0"/>
            </a:camera>
            <a:lightRig rig="threePt" dir="t"/>
          </a:scene3d>
        </p:spPr>
        <p:txBody>
          <a:bodyPr anchor="ctr">
            <a:normAutofit/>
          </a:bodyPr>
          <a:lstStyle>
            <a:lvl1pPr marL="0" indent="0" algn="ctr">
              <a:buNone/>
              <a:defRPr sz="1400">
                <a:solidFill>
                  <a:schemeClr val="bg1"/>
                </a:solidFill>
              </a:defRPr>
            </a:lvl1pPr>
          </a:lstStyle>
          <a:p>
            <a:r>
              <a:rPr lang="en-AU" dirty="0"/>
              <a:t>Insert screenshot</a:t>
            </a:r>
          </a:p>
        </p:txBody>
      </p:sp>
      <p:sp>
        <p:nvSpPr>
          <p:cNvPr id="12" name="Picture Placeholder 15">
            <a:extLst>
              <a:ext uri="{FF2B5EF4-FFF2-40B4-BE49-F238E27FC236}">
                <a16:creationId xmlns:a16="http://schemas.microsoft.com/office/drawing/2014/main" id="{50E1DA41-C204-4240-8323-3A8C914D8AF2}"/>
              </a:ext>
            </a:extLst>
          </p:cNvPr>
          <p:cNvSpPr>
            <a:spLocks noGrp="1"/>
          </p:cNvSpPr>
          <p:nvPr>
            <p:ph type="pic" sz="quarter" idx="16" hasCustomPrompt="1"/>
          </p:nvPr>
        </p:nvSpPr>
        <p:spPr>
          <a:xfrm>
            <a:off x="1593737" y="1853102"/>
            <a:ext cx="5838390" cy="3295312"/>
          </a:xfrm>
          <a:prstGeom prst="rect">
            <a:avLst/>
          </a:prstGeom>
          <a:solidFill>
            <a:schemeClr val="tx1"/>
          </a:solidFill>
          <a:scene3d>
            <a:camera prst="perspectiveRight" fov="3600000">
              <a:rot lat="0" lon="20400000" rev="0"/>
            </a:camera>
            <a:lightRig rig="threePt" dir="t"/>
          </a:scene3d>
        </p:spPr>
        <p:txBody>
          <a:bodyPr anchor="ctr">
            <a:normAutofit/>
          </a:bodyPr>
          <a:lstStyle>
            <a:lvl1pPr marL="0" indent="0" algn="ctr">
              <a:buNone/>
              <a:defRPr sz="1400">
                <a:solidFill>
                  <a:schemeClr val="bg1"/>
                </a:solidFill>
              </a:defRPr>
            </a:lvl1pPr>
          </a:lstStyle>
          <a:p>
            <a:r>
              <a:rPr lang="en-AU" dirty="0"/>
              <a:t>Insert screenshot</a:t>
            </a:r>
          </a:p>
        </p:txBody>
      </p:sp>
      <p:pic>
        <p:nvPicPr>
          <p:cNvPr id="9" name="Picture 8" descr="A close up of a logo&#10;&#10;Description generated with high confidence">
            <a:extLst>
              <a:ext uri="{FF2B5EF4-FFF2-40B4-BE49-F238E27FC236}">
                <a16:creationId xmlns:a16="http://schemas.microsoft.com/office/drawing/2014/main" id="{91158B85-0D39-451F-826B-4E4525873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0" name="Picture 9" descr="A screen shot of a computer&#10;&#10;Description generated with high confidence">
            <a:extLst>
              <a:ext uri="{FF2B5EF4-FFF2-40B4-BE49-F238E27FC236}">
                <a16:creationId xmlns:a16="http://schemas.microsoft.com/office/drawing/2014/main" id="{8085D463-4440-426F-9CFC-785A050E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44" y="729001"/>
            <a:ext cx="6495238" cy="5419048"/>
          </a:xfrm>
          <a:prstGeom prst="rect">
            <a:avLst/>
          </a:prstGeom>
        </p:spPr>
      </p:pic>
    </p:spTree>
    <p:extLst>
      <p:ext uri="{BB962C8B-B14F-4D97-AF65-F5344CB8AC3E}">
        <p14:creationId xmlns:p14="http://schemas.microsoft.com/office/powerpoint/2010/main" val="67048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ov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C27431-6E0C-4173-B8EB-70A40A9E6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37" y="2979419"/>
            <a:ext cx="2712726" cy="899162"/>
          </a:xfrm>
          <a:prstGeom prst="rect">
            <a:avLst/>
          </a:prstGeom>
        </p:spPr>
      </p:pic>
    </p:spTree>
    <p:extLst>
      <p:ext uri="{BB962C8B-B14F-4D97-AF65-F5344CB8AC3E}">
        <p14:creationId xmlns:p14="http://schemas.microsoft.com/office/powerpoint/2010/main" val="276901113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About Compan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C79F28-CEA6-4E38-8E03-599EA5496DB7}"/>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19">
            <a:extLst>
              <a:ext uri="{FF2B5EF4-FFF2-40B4-BE49-F238E27FC236}">
                <a16:creationId xmlns:a16="http://schemas.microsoft.com/office/drawing/2014/main" id="{0D1E69F8-4A50-4B09-8DD4-72AC33BC32CE}"/>
              </a:ext>
            </a:extLst>
          </p:cNvPr>
          <p:cNvSpPr>
            <a:spLocks noGrp="1"/>
          </p:cNvSpPr>
          <p:nvPr>
            <p:ph type="body" sz="quarter" idx="13" hasCustomPrompt="1"/>
          </p:nvPr>
        </p:nvSpPr>
        <p:spPr>
          <a:xfrm>
            <a:off x="5094712" y="1530278"/>
            <a:ext cx="6075231" cy="485706"/>
          </a:xfrm>
          <a:prstGeom prst="rect">
            <a:avLst/>
          </a:prstGeom>
        </p:spPr>
        <p:txBody>
          <a:bodyPr lIns="0" tIns="0" rIns="0" bIns="0"/>
          <a:lstStyle>
            <a:lvl1pPr marL="0" indent="0">
              <a:buNone/>
              <a:defRPr>
                <a:latin typeface="+mj-lt"/>
              </a:defRPr>
            </a:lvl1pPr>
          </a:lstStyle>
          <a:p>
            <a:pPr lvl="0"/>
            <a:r>
              <a:rPr lang="en-US" dirty="0"/>
              <a:t>Heading</a:t>
            </a:r>
          </a:p>
        </p:txBody>
      </p:sp>
      <p:sp>
        <p:nvSpPr>
          <p:cNvPr id="11" name="Text Placeholder 21">
            <a:extLst>
              <a:ext uri="{FF2B5EF4-FFF2-40B4-BE49-F238E27FC236}">
                <a16:creationId xmlns:a16="http://schemas.microsoft.com/office/drawing/2014/main" id="{00787B32-7FB8-427C-A4EA-BEA01007E35C}"/>
              </a:ext>
            </a:extLst>
          </p:cNvPr>
          <p:cNvSpPr>
            <a:spLocks noGrp="1"/>
          </p:cNvSpPr>
          <p:nvPr>
            <p:ph type="body" sz="quarter" idx="15" hasCustomPrompt="1"/>
          </p:nvPr>
        </p:nvSpPr>
        <p:spPr>
          <a:xfrm>
            <a:off x="5094711" y="2434578"/>
            <a:ext cx="6075231" cy="2314930"/>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short about me section</a:t>
            </a:r>
          </a:p>
          <a:p>
            <a:pPr lvl="1"/>
            <a:r>
              <a:rPr lang="en-US" dirty="0"/>
              <a:t>Second level</a:t>
            </a:r>
          </a:p>
        </p:txBody>
      </p:sp>
      <p:sp>
        <p:nvSpPr>
          <p:cNvPr id="12" name="Text Placeholder 19">
            <a:extLst>
              <a:ext uri="{FF2B5EF4-FFF2-40B4-BE49-F238E27FC236}">
                <a16:creationId xmlns:a16="http://schemas.microsoft.com/office/drawing/2014/main" id="{0D72A79A-E703-4992-8F20-617BD7913D61}"/>
              </a:ext>
            </a:extLst>
          </p:cNvPr>
          <p:cNvSpPr>
            <a:spLocks noGrp="1"/>
          </p:cNvSpPr>
          <p:nvPr>
            <p:ph type="body" sz="quarter" idx="16" hasCustomPrompt="1"/>
          </p:nvPr>
        </p:nvSpPr>
        <p:spPr>
          <a:xfrm>
            <a:off x="5094710" y="2015984"/>
            <a:ext cx="6075231" cy="408434"/>
          </a:xfrm>
          <a:prstGeom prst="rect">
            <a:avLst/>
          </a:prstGeom>
        </p:spPr>
        <p:txBody>
          <a:bodyPr lIns="0" tIns="0" rIns="0" bIns="0" anchor="ctr">
            <a:normAutofit/>
          </a:bodyPr>
          <a:lstStyle>
            <a:lvl1pPr marL="0" indent="0">
              <a:buNone/>
              <a:defRPr sz="1800">
                <a:solidFill>
                  <a:schemeClr val="accent4"/>
                </a:solidFill>
                <a:latin typeface="+mj-lt"/>
              </a:defRPr>
            </a:lvl1pPr>
          </a:lstStyle>
          <a:p>
            <a:pPr lvl="0"/>
            <a:r>
              <a:rPr lang="en-US" dirty="0"/>
              <a:t>Intro Message</a:t>
            </a:r>
          </a:p>
        </p:txBody>
      </p:sp>
      <p:pic>
        <p:nvPicPr>
          <p:cNvPr id="18" name="Picture 17" descr="A close up of a logo&#10;&#10;Description generated with high confidence">
            <a:extLst>
              <a:ext uri="{FF2B5EF4-FFF2-40B4-BE49-F238E27FC236}">
                <a16:creationId xmlns:a16="http://schemas.microsoft.com/office/drawing/2014/main" id="{62A8BFB9-ADBD-451D-BD50-5103C87D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E43147B7-0263-4434-BE4A-B238F7C48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20" y="2540169"/>
            <a:ext cx="947076" cy="1447604"/>
          </a:xfrm>
          <a:prstGeom prst="rect">
            <a:avLst/>
          </a:prstGeom>
        </p:spPr>
      </p:pic>
    </p:spTree>
    <p:extLst>
      <p:ext uri="{BB962C8B-B14F-4D97-AF65-F5344CB8AC3E}">
        <p14:creationId xmlns:p14="http://schemas.microsoft.com/office/powerpoint/2010/main" val="1634457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About Presen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C79F28-CEA6-4E38-8E03-599EA5496DB7}"/>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37">
            <a:extLst>
              <a:ext uri="{FF2B5EF4-FFF2-40B4-BE49-F238E27FC236}">
                <a16:creationId xmlns:a16="http://schemas.microsoft.com/office/drawing/2014/main" id="{9D00844C-0453-4BD5-A93C-8305CC701506}"/>
              </a:ext>
            </a:extLst>
          </p:cNvPr>
          <p:cNvSpPr>
            <a:spLocks noGrp="1"/>
          </p:cNvSpPr>
          <p:nvPr>
            <p:ph type="pic" sz="quarter" idx="14" hasCustomPrompt="1"/>
          </p:nvPr>
        </p:nvSpPr>
        <p:spPr>
          <a:xfrm>
            <a:off x="1155077" y="1530278"/>
            <a:ext cx="2466363" cy="2466363"/>
          </a:xfrm>
          <a:prstGeom prst="ellipse">
            <a:avLst/>
          </a:prstGeom>
          <a:solidFill>
            <a:schemeClr val="bg2"/>
          </a:solidFill>
          <a:ln>
            <a:noFill/>
          </a:ln>
        </p:spPr>
        <p:txBody>
          <a:bodyPr>
            <a:normAutofit/>
          </a:bodyPr>
          <a:lstStyle>
            <a:lvl1pPr marL="0" indent="0">
              <a:buNone/>
              <a:defRPr sz="2000"/>
            </a:lvl1pPr>
          </a:lstStyle>
          <a:p>
            <a:r>
              <a:rPr lang="en-AU" dirty="0"/>
              <a:t>ID Photo</a:t>
            </a:r>
          </a:p>
        </p:txBody>
      </p:sp>
      <p:sp>
        <p:nvSpPr>
          <p:cNvPr id="8" name="Text Placeholder 28">
            <a:extLst>
              <a:ext uri="{FF2B5EF4-FFF2-40B4-BE49-F238E27FC236}">
                <a16:creationId xmlns:a16="http://schemas.microsoft.com/office/drawing/2014/main" id="{456200A8-9181-45EE-BE45-1097A978C654}"/>
              </a:ext>
            </a:extLst>
          </p:cNvPr>
          <p:cNvSpPr>
            <a:spLocks noGrp="1"/>
          </p:cNvSpPr>
          <p:nvPr>
            <p:ph type="body" sz="quarter" idx="10" hasCustomPrompt="1"/>
          </p:nvPr>
        </p:nvSpPr>
        <p:spPr>
          <a:xfrm>
            <a:off x="1155077" y="4241172"/>
            <a:ext cx="2466363" cy="365141"/>
          </a:xfrm>
          <a:prstGeom prst="rect">
            <a:avLst/>
          </a:prstGeom>
        </p:spPr>
        <p:txBody>
          <a:bodyPr wrap="square" lIns="0" tIns="0" rIns="0" bIns="0">
            <a:normAutofit/>
          </a:bodyPr>
          <a:lstStyle>
            <a:lvl1pPr marL="0" indent="0" algn="ctr">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 name="Text Placeholder 28">
            <a:extLst>
              <a:ext uri="{FF2B5EF4-FFF2-40B4-BE49-F238E27FC236}">
                <a16:creationId xmlns:a16="http://schemas.microsoft.com/office/drawing/2014/main" id="{488C4CD2-DF5E-4AD5-AAAC-83B27541DAF1}"/>
              </a:ext>
            </a:extLst>
          </p:cNvPr>
          <p:cNvSpPr>
            <a:spLocks noGrp="1"/>
          </p:cNvSpPr>
          <p:nvPr>
            <p:ph type="body" sz="quarter" idx="11" hasCustomPrompt="1"/>
          </p:nvPr>
        </p:nvSpPr>
        <p:spPr>
          <a:xfrm>
            <a:off x="1155076" y="4606313"/>
            <a:ext cx="2466363" cy="210307"/>
          </a:xfrm>
          <a:prstGeom prst="rect">
            <a:avLst/>
          </a:prstGeom>
        </p:spPr>
        <p:txBody>
          <a:bodyPr wrap="square" lIns="0" tIns="0" rIns="0" bIns="0">
            <a:normAutofit/>
          </a:bodyPr>
          <a:lstStyle>
            <a:lvl1pPr marL="0" indent="0" algn="ctr">
              <a:buNone/>
              <a:defRPr sz="1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 name="Text Placeholder 19">
            <a:extLst>
              <a:ext uri="{FF2B5EF4-FFF2-40B4-BE49-F238E27FC236}">
                <a16:creationId xmlns:a16="http://schemas.microsoft.com/office/drawing/2014/main" id="{0D1E69F8-4A50-4B09-8DD4-72AC33BC32CE}"/>
              </a:ext>
            </a:extLst>
          </p:cNvPr>
          <p:cNvSpPr>
            <a:spLocks noGrp="1"/>
          </p:cNvSpPr>
          <p:nvPr>
            <p:ph type="body" sz="quarter" idx="13" hasCustomPrompt="1"/>
          </p:nvPr>
        </p:nvSpPr>
        <p:spPr>
          <a:xfrm>
            <a:off x="5094712" y="1530278"/>
            <a:ext cx="6075231" cy="485706"/>
          </a:xfrm>
          <a:prstGeom prst="rect">
            <a:avLst/>
          </a:prstGeom>
        </p:spPr>
        <p:txBody>
          <a:bodyPr lIns="0" tIns="0" rIns="0" bIns="0"/>
          <a:lstStyle>
            <a:lvl1pPr marL="0" indent="0">
              <a:buNone/>
              <a:defRPr>
                <a:latin typeface="+mj-lt"/>
              </a:defRPr>
            </a:lvl1pPr>
          </a:lstStyle>
          <a:p>
            <a:pPr lvl="0"/>
            <a:r>
              <a:rPr lang="en-US" dirty="0"/>
              <a:t>Heading</a:t>
            </a:r>
          </a:p>
        </p:txBody>
      </p:sp>
      <p:sp>
        <p:nvSpPr>
          <p:cNvPr id="11" name="Text Placeholder 21">
            <a:extLst>
              <a:ext uri="{FF2B5EF4-FFF2-40B4-BE49-F238E27FC236}">
                <a16:creationId xmlns:a16="http://schemas.microsoft.com/office/drawing/2014/main" id="{00787B32-7FB8-427C-A4EA-BEA01007E35C}"/>
              </a:ext>
            </a:extLst>
          </p:cNvPr>
          <p:cNvSpPr>
            <a:spLocks noGrp="1"/>
          </p:cNvSpPr>
          <p:nvPr>
            <p:ph type="body" sz="quarter" idx="15" hasCustomPrompt="1"/>
          </p:nvPr>
        </p:nvSpPr>
        <p:spPr>
          <a:xfrm>
            <a:off x="5094711" y="2434578"/>
            <a:ext cx="6075231" cy="2314930"/>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short about me section</a:t>
            </a:r>
          </a:p>
          <a:p>
            <a:pPr lvl="1"/>
            <a:r>
              <a:rPr lang="en-US" dirty="0"/>
              <a:t>Second level</a:t>
            </a:r>
          </a:p>
        </p:txBody>
      </p:sp>
      <p:sp>
        <p:nvSpPr>
          <p:cNvPr id="12" name="Text Placeholder 19">
            <a:extLst>
              <a:ext uri="{FF2B5EF4-FFF2-40B4-BE49-F238E27FC236}">
                <a16:creationId xmlns:a16="http://schemas.microsoft.com/office/drawing/2014/main" id="{0D72A79A-E703-4992-8F20-617BD7913D61}"/>
              </a:ext>
            </a:extLst>
          </p:cNvPr>
          <p:cNvSpPr>
            <a:spLocks noGrp="1"/>
          </p:cNvSpPr>
          <p:nvPr>
            <p:ph type="body" sz="quarter" idx="16" hasCustomPrompt="1"/>
          </p:nvPr>
        </p:nvSpPr>
        <p:spPr>
          <a:xfrm>
            <a:off x="5094710" y="2015984"/>
            <a:ext cx="6075231" cy="408434"/>
          </a:xfrm>
          <a:prstGeom prst="rect">
            <a:avLst/>
          </a:prstGeom>
        </p:spPr>
        <p:txBody>
          <a:bodyPr lIns="0" tIns="0" rIns="0" bIns="0" anchor="ctr">
            <a:normAutofit/>
          </a:bodyPr>
          <a:lstStyle>
            <a:lvl1pPr marL="0" indent="0">
              <a:buNone/>
              <a:defRPr sz="1800">
                <a:solidFill>
                  <a:schemeClr val="accent4"/>
                </a:solidFill>
                <a:latin typeface="+mj-lt"/>
              </a:defRPr>
            </a:lvl1pPr>
          </a:lstStyle>
          <a:p>
            <a:pPr lvl="0"/>
            <a:r>
              <a:rPr lang="en-US" dirty="0"/>
              <a:t>Intro Message</a:t>
            </a:r>
          </a:p>
        </p:txBody>
      </p:sp>
      <p:pic>
        <p:nvPicPr>
          <p:cNvPr id="18" name="Picture 17" descr="A close up of a logo&#10;&#10;Description generated with high confidence">
            <a:extLst>
              <a:ext uri="{FF2B5EF4-FFF2-40B4-BE49-F238E27FC236}">
                <a16:creationId xmlns:a16="http://schemas.microsoft.com/office/drawing/2014/main" id="{62A8BFB9-ADBD-451D-BD50-5103C87D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88840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ext Pag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9EF704A7-A87D-4E28-B545-FF8A34602A4E}"/>
              </a:ext>
            </a:extLst>
          </p:cNvPr>
          <p:cNvSpPr>
            <a:spLocks noGrp="1"/>
          </p:cNvSpPr>
          <p:nvPr>
            <p:ph type="title" hasCustomPrompt="1"/>
          </p:nvPr>
        </p:nvSpPr>
        <p:spPr>
          <a:xfrm>
            <a:off x="282200" y="754744"/>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pic>
        <p:nvPicPr>
          <p:cNvPr id="11" name="Picture 10" descr="A close up of a logo&#10;&#10;Description generated with high confidence">
            <a:extLst>
              <a:ext uri="{FF2B5EF4-FFF2-40B4-BE49-F238E27FC236}">
                <a16:creationId xmlns:a16="http://schemas.microsoft.com/office/drawing/2014/main" id="{5260B0C7-4BBD-46FF-88E7-3AC6AE284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9" name="Text Placeholder 18">
            <a:extLst>
              <a:ext uri="{FF2B5EF4-FFF2-40B4-BE49-F238E27FC236}">
                <a16:creationId xmlns:a16="http://schemas.microsoft.com/office/drawing/2014/main" id="{582016A4-235C-4A21-8F19-2B466308D6A6}"/>
              </a:ext>
            </a:extLst>
          </p:cNvPr>
          <p:cNvSpPr>
            <a:spLocks noGrp="1"/>
          </p:cNvSpPr>
          <p:nvPr>
            <p:ph type="body" sz="quarter" idx="11" hasCustomPrompt="1"/>
          </p:nvPr>
        </p:nvSpPr>
        <p:spPr>
          <a:xfrm>
            <a:off x="1367093" y="2327056"/>
            <a:ext cx="10192809" cy="2692416"/>
          </a:xfrm>
        </p:spPr>
        <p:txBody>
          <a:bodyPr numCol="2"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 with columns for text pages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20">
            <a:extLst>
              <a:ext uri="{FF2B5EF4-FFF2-40B4-BE49-F238E27FC236}">
                <a16:creationId xmlns:a16="http://schemas.microsoft.com/office/drawing/2014/main" id="{B98C9549-20B4-42BA-8CCE-B376D424A86B}"/>
              </a:ext>
            </a:extLst>
          </p:cNvPr>
          <p:cNvSpPr>
            <a:spLocks noGrp="1"/>
          </p:cNvSpPr>
          <p:nvPr>
            <p:ph type="body" sz="quarter" idx="12" hasCustomPrompt="1"/>
          </p:nvPr>
        </p:nvSpPr>
        <p:spPr>
          <a:xfrm>
            <a:off x="282561" y="1391943"/>
            <a:ext cx="11277600" cy="425450"/>
          </a:xfrm>
        </p:spPr>
        <p:txBody>
          <a:bodyPr>
            <a:normAutofit/>
          </a:bodyPr>
          <a:lstStyle>
            <a:lvl1pPr marL="0" indent="0">
              <a:buNone/>
              <a:defRPr sz="2400">
                <a:solidFill>
                  <a:schemeClr val="accent4"/>
                </a:solidFill>
                <a:latin typeface="+mj-lt"/>
              </a:defRPr>
            </a:lvl1pPr>
          </a:lstStyle>
          <a:p>
            <a:pPr lvl="0"/>
            <a:r>
              <a:rPr lang="en-US" dirty="0"/>
              <a:t>Subheading</a:t>
            </a:r>
          </a:p>
        </p:txBody>
      </p:sp>
    </p:spTree>
    <p:extLst>
      <p:ext uri="{BB962C8B-B14F-4D97-AF65-F5344CB8AC3E}">
        <p14:creationId xmlns:p14="http://schemas.microsoft.com/office/powerpoint/2010/main" val="22649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xt with Header Image">
    <p:spTree>
      <p:nvGrpSpPr>
        <p:cNvPr id="1" name=""/>
        <p:cNvGrpSpPr/>
        <p:nvPr/>
      </p:nvGrpSpPr>
      <p:grpSpPr>
        <a:xfrm>
          <a:off x="0" y="0"/>
          <a:ext cx="0" cy="0"/>
          <a:chOff x="0" y="0"/>
          <a:chExt cx="0" cy="0"/>
        </a:xfrm>
      </p:grpSpPr>
      <p:pic>
        <p:nvPicPr>
          <p:cNvPr id="11" name="Picture 10" descr="A close up of a logo&#10;&#10;Description generated with high confidence">
            <a:extLst>
              <a:ext uri="{FF2B5EF4-FFF2-40B4-BE49-F238E27FC236}">
                <a16:creationId xmlns:a16="http://schemas.microsoft.com/office/drawing/2014/main" id="{5260B0C7-4BBD-46FF-88E7-3AC6AE284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3" name="Picture Placeholder 12">
            <a:extLst>
              <a:ext uri="{FF2B5EF4-FFF2-40B4-BE49-F238E27FC236}">
                <a16:creationId xmlns:a16="http://schemas.microsoft.com/office/drawing/2014/main" id="{2EDE71A1-7E69-42B8-ACC2-BFD316EECFDB}"/>
              </a:ext>
            </a:extLst>
          </p:cNvPr>
          <p:cNvSpPr>
            <a:spLocks noGrp="1"/>
          </p:cNvSpPr>
          <p:nvPr>
            <p:ph type="pic" sz="quarter" idx="10" hasCustomPrompt="1"/>
          </p:nvPr>
        </p:nvSpPr>
        <p:spPr>
          <a:xfrm>
            <a:off x="0" y="0"/>
            <a:ext cx="12192000" cy="1801813"/>
          </a:xfrm>
          <a:blipFill dpi="0" rotWithShape="1">
            <a:blip r:embed="rId3">
              <a:extLst>
                <a:ext uri="{28A0092B-C50C-407E-A947-70E740481C1C}">
                  <a14:useLocalDpi xmlns:a14="http://schemas.microsoft.com/office/drawing/2010/main" val="0"/>
                </a:ext>
              </a:extLst>
            </a:blip>
            <a:srcRect/>
            <a:stretch>
              <a:fillRect t="-318951" b="-32149"/>
            </a:stretch>
          </a:blipFill>
          <a:ln>
            <a:noFill/>
          </a:ln>
        </p:spPr>
        <p:txBody>
          <a:bodyPr anchor="ctr">
            <a:normAutofit/>
          </a:bodyPr>
          <a:lstStyle>
            <a:lvl1pPr marL="0" indent="0" algn="ctr">
              <a:buNone/>
              <a:defRPr sz="1800">
                <a:solidFill>
                  <a:schemeClr val="accent2"/>
                </a:solidFill>
              </a:defRPr>
            </a:lvl1pPr>
          </a:lstStyle>
          <a:p>
            <a:r>
              <a:rPr lang="en-AU" dirty="0"/>
              <a:t>Insert Header Image</a:t>
            </a:r>
          </a:p>
        </p:txBody>
      </p:sp>
      <p:sp>
        <p:nvSpPr>
          <p:cNvPr id="16" name="Title 21">
            <a:extLst>
              <a:ext uri="{FF2B5EF4-FFF2-40B4-BE49-F238E27FC236}">
                <a16:creationId xmlns:a16="http://schemas.microsoft.com/office/drawing/2014/main" id="{9EF704A7-A87D-4E28-B545-FF8A34602A4E}"/>
              </a:ext>
            </a:extLst>
          </p:cNvPr>
          <p:cNvSpPr>
            <a:spLocks noGrp="1"/>
          </p:cNvSpPr>
          <p:nvPr>
            <p:ph type="title" hasCustomPrompt="1"/>
          </p:nvPr>
        </p:nvSpPr>
        <p:spPr>
          <a:xfrm>
            <a:off x="282200" y="2032915"/>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Text Placeholder 18">
            <a:extLst>
              <a:ext uri="{FF2B5EF4-FFF2-40B4-BE49-F238E27FC236}">
                <a16:creationId xmlns:a16="http://schemas.microsoft.com/office/drawing/2014/main" id="{582016A4-235C-4A21-8F19-2B466308D6A6}"/>
              </a:ext>
            </a:extLst>
          </p:cNvPr>
          <p:cNvSpPr>
            <a:spLocks noGrp="1"/>
          </p:cNvSpPr>
          <p:nvPr>
            <p:ph type="body" sz="quarter" idx="11" hasCustomPrompt="1"/>
          </p:nvPr>
        </p:nvSpPr>
        <p:spPr>
          <a:xfrm>
            <a:off x="1367093" y="3095539"/>
            <a:ext cx="10192809" cy="2176852"/>
          </a:xfrm>
        </p:spPr>
        <p:txBody>
          <a:bodyPr numCol="2"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 with columns for text pages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20">
            <a:extLst>
              <a:ext uri="{FF2B5EF4-FFF2-40B4-BE49-F238E27FC236}">
                <a16:creationId xmlns:a16="http://schemas.microsoft.com/office/drawing/2014/main" id="{B98C9549-20B4-42BA-8CCE-B376D424A86B}"/>
              </a:ext>
            </a:extLst>
          </p:cNvPr>
          <p:cNvSpPr>
            <a:spLocks noGrp="1"/>
          </p:cNvSpPr>
          <p:nvPr>
            <p:ph type="body" sz="quarter" idx="12" hasCustomPrompt="1"/>
          </p:nvPr>
        </p:nvSpPr>
        <p:spPr>
          <a:xfrm>
            <a:off x="282561" y="2670175"/>
            <a:ext cx="11277600" cy="425450"/>
          </a:xfrm>
        </p:spPr>
        <p:txBody>
          <a:bodyPr>
            <a:normAutofit/>
          </a:bodyPr>
          <a:lstStyle>
            <a:lvl1pPr marL="0" indent="0">
              <a:buNone/>
              <a:defRPr sz="2400">
                <a:solidFill>
                  <a:schemeClr val="accent4"/>
                </a:solidFill>
                <a:latin typeface="+mj-lt"/>
              </a:defRPr>
            </a:lvl1pPr>
          </a:lstStyle>
          <a:p>
            <a:pPr lvl="0"/>
            <a:r>
              <a:rPr lang="en-US" dirty="0"/>
              <a:t>Subheading</a:t>
            </a:r>
          </a:p>
        </p:txBody>
      </p:sp>
    </p:spTree>
    <p:extLst>
      <p:ext uri="{BB962C8B-B14F-4D97-AF65-F5344CB8AC3E}">
        <p14:creationId xmlns:p14="http://schemas.microsoft.com/office/powerpoint/2010/main" val="1542306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3 Image tiles">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A152CE4D-8BAB-4FA9-A7B8-ED09B53AEA4D}"/>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Picture Placeholder 18">
            <a:extLst>
              <a:ext uri="{FF2B5EF4-FFF2-40B4-BE49-F238E27FC236}">
                <a16:creationId xmlns:a16="http://schemas.microsoft.com/office/drawing/2014/main" id="{D65EE110-A58B-41FB-A94A-E014B02CB11B}"/>
              </a:ext>
            </a:extLst>
          </p:cNvPr>
          <p:cNvSpPr>
            <a:spLocks noGrp="1"/>
          </p:cNvSpPr>
          <p:nvPr>
            <p:ph type="pic" sz="quarter" idx="10" hasCustomPrompt="1"/>
          </p:nvPr>
        </p:nvSpPr>
        <p:spPr>
          <a:xfrm>
            <a:off x="1401132" y="1728788"/>
            <a:ext cx="2549525" cy="2422525"/>
          </a:xfrm>
          <a:noFill/>
        </p:spPr>
        <p:txBody>
          <a:bodyPr anchor="ctr">
            <a:normAutofit/>
          </a:bodyPr>
          <a:lstStyle>
            <a:lvl1pPr marL="0" indent="0" algn="ctr">
              <a:buNone/>
              <a:defRPr sz="2000"/>
            </a:lvl1pPr>
          </a:lstStyle>
          <a:p>
            <a:pPr lvl="0"/>
            <a:r>
              <a:rPr lang="en-AU" dirty="0"/>
              <a:t>Insert Image</a:t>
            </a:r>
          </a:p>
        </p:txBody>
      </p:sp>
      <p:sp>
        <p:nvSpPr>
          <p:cNvPr id="20" name="Picture Placeholder 18">
            <a:extLst>
              <a:ext uri="{FF2B5EF4-FFF2-40B4-BE49-F238E27FC236}">
                <a16:creationId xmlns:a16="http://schemas.microsoft.com/office/drawing/2014/main" id="{5D55264D-3469-44A5-81FE-D783887A9B20}"/>
              </a:ext>
            </a:extLst>
          </p:cNvPr>
          <p:cNvSpPr>
            <a:spLocks noGrp="1"/>
          </p:cNvSpPr>
          <p:nvPr>
            <p:ph type="pic" sz="quarter" idx="11" hasCustomPrompt="1"/>
          </p:nvPr>
        </p:nvSpPr>
        <p:spPr>
          <a:xfrm>
            <a:off x="4805693" y="1728788"/>
            <a:ext cx="2549525" cy="2422525"/>
          </a:xfrm>
          <a:noFill/>
        </p:spPr>
        <p:txBody>
          <a:bodyPr anchor="ctr">
            <a:normAutofit/>
          </a:bodyPr>
          <a:lstStyle>
            <a:lvl1pPr marL="0" indent="0" algn="ctr">
              <a:buNone/>
              <a:defRPr sz="2000"/>
            </a:lvl1pPr>
          </a:lstStyle>
          <a:p>
            <a:pPr lvl="0"/>
            <a:r>
              <a:rPr lang="en-AU" dirty="0"/>
              <a:t>Insert Image</a:t>
            </a:r>
          </a:p>
        </p:txBody>
      </p:sp>
      <p:sp>
        <p:nvSpPr>
          <p:cNvPr id="21" name="Picture Placeholder 18">
            <a:extLst>
              <a:ext uri="{FF2B5EF4-FFF2-40B4-BE49-F238E27FC236}">
                <a16:creationId xmlns:a16="http://schemas.microsoft.com/office/drawing/2014/main" id="{A543C96A-D666-4418-B908-44C3C6BF9DC1}"/>
              </a:ext>
            </a:extLst>
          </p:cNvPr>
          <p:cNvSpPr>
            <a:spLocks noGrp="1"/>
          </p:cNvSpPr>
          <p:nvPr>
            <p:ph type="pic" sz="quarter" idx="12" hasCustomPrompt="1"/>
          </p:nvPr>
        </p:nvSpPr>
        <p:spPr>
          <a:xfrm>
            <a:off x="8210254" y="1728788"/>
            <a:ext cx="2549525" cy="2422525"/>
          </a:xfrm>
          <a:noFill/>
        </p:spPr>
        <p:txBody>
          <a:bodyPr anchor="ctr">
            <a:normAutofit/>
          </a:bodyPr>
          <a:lstStyle>
            <a:lvl1pPr marL="0" indent="0" algn="ctr">
              <a:buNone/>
              <a:defRPr sz="2000"/>
            </a:lvl1pPr>
          </a:lstStyle>
          <a:p>
            <a:pPr lvl="0"/>
            <a:r>
              <a:rPr lang="en-AU" dirty="0"/>
              <a:t>Insert Image</a:t>
            </a:r>
          </a:p>
        </p:txBody>
      </p:sp>
      <p:pic>
        <p:nvPicPr>
          <p:cNvPr id="22" name="Picture 21" descr="A close up of a logo&#10;&#10;Description generated with high confidence">
            <a:extLst>
              <a:ext uri="{FF2B5EF4-FFF2-40B4-BE49-F238E27FC236}">
                <a16:creationId xmlns:a16="http://schemas.microsoft.com/office/drawing/2014/main" id="{6DACDB24-EB86-4827-A608-AA553B49B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4" name="Text Placeholder 23">
            <a:extLst>
              <a:ext uri="{FF2B5EF4-FFF2-40B4-BE49-F238E27FC236}">
                <a16:creationId xmlns:a16="http://schemas.microsoft.com/office/drawing/2014/main" id="{DBC055FD-A961-439A-B8EA-78429D63A009}"/>
              </a:ext>
            </a:extLst>
          </p:cNvPr>
          <p:cNvSpPr>
            <a:spLocks noGrp="1"/>
          </p:cNvSpPr>
          <p:nvPr>
            <p:ph type="body" sz="quarter" idx="13" hasCustomPrompt="1"/>
          </p:nvPr>
        </p:nvSpPr>
        <p:spPr>
          <a:xfrm>
            <a:off x="1401763"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27" name="Text Placeholder 26">
            <a:extLst>
              <a:ext uri="{FF2B5EF4-FFF2-40B4-BE49-F238E27FC236}">
                <a16:creationId xmlns:a16="http://schemas.microsoft.com/office/drawing/2014/main" id="{35E5F840-AB31-4A51-86F0-16BB3D77971F}"/>
              </a:ext>
            </a:extLst>
          </p:cNvPr>
          <p:cNvSpPr>
            <a:spLocks noGrp="1"/>
          </p:cNvSpPr>
          <p:nvPr>
            <p:ph type="body" sz="quarter" idx="14" hasCustomPrompt="1"/>
          </p:nvPr>
        </p:nvSpPr>
        <p:spPr>
          <a:xfrm>
            <a:off x="1401132"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sp>
        <p:nvSpPr>
          <p:cNvPr id="28" name="Text Placeholder 23">
            <a:extLst>
              <a:ext uri="{FF2B5EF4-FFF2-40B4-BE49-F238E27FC236}">
                <a16:creationId xmlns:a16="http://schemas.microsoft.com/office/drawing/2014/main" id="{AF1E33CA-112A-4CDB-AF3E-86DEDEAE20EA}"/>
              </a:ext>
            </a:extLst>
          </p:cNvPr>
          <p:cNvSpPr>
            <a:spLocks noGrp="1"/>
          </p:cNvSpPr>
          <p:nvPr>
            <p:ph type="body" sz="quarter" idx="15" hasCustomPrompt="1"/>
          </p:nvPr>
        </p:nvSpPr>
        <p:spPr>
          <a:xfrm>
            <a:off x="4805062"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29" name="Text Placeholder 26">
            <a:extLst>
              <a:ext uri="{FF2B5EF4-FFF2-40B4-BE49-F238E27FC236}">
                <a16:creationId xmlns:a16="http://schemas.microsoft.com/office/drawing/2014/main" id="{9E83800F-20A2-4861-B736-CCB71D2FBD86}"/>
              </a:ext>
            </a:extLst>
          </p:cNvPr>
          <p:cNvSpPr>
            <a:spLocks noGrp="1"/>
          </p:cNvSpPr>
          <p:nvPr>
            <p:ph type="body" sz="quarter" idx="16" hasCustomPrompt="1"/>
          </p:nvPr>
        </p:nvSpPr>
        <p:spPr>
          <a:xfrm>
            <a:off x="4804431"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sp>
        <p:nvSpPr>
          <p:cNvPr id="30" name="Text Placeholder 23">
            <a:extLst>
              <a:ext uri="{FF2B5EF4-FFF2-40B4-BE49-F238E27FC236}">
                <a16:creationId xmlns:a16="http://schemas.microsoft.com/office/drawing/2014/main" id="{2283BBD7-A02E-483E-ABD9-DA295E5DEB60}"/>
              </a:ext>
            </a:extLst>
          </p:cNvPr>
          <p:cNvSpPr>
            <a:spLocks noGrp="1"/>
          </p:cNvSpPr>
          <p:nvPr>
            <p:ph type="body" sz="quarter" idx="17" hasCustomPrompt="1"/>
          </p:nvPr>
        </p:nvSpPr>
        <p:spPr>
          <a:xfrm>
            <a:off x="8210254"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31" name="Text Placeholder 26">
            <a:extLst>
              <a:ext uri="{FF2B5EF4-FFF2-40B4-BE49-F238E27FC236}">
                <a16:creationId xmlns:a16="http://schemas.microsoft.com/office/drawing/2014/main" id="{A1B58C00-F496-4A51-AA87-C71131A05862}"/>
              </a:ext>
            </a:extLst>
          </p:cNvPr>
          <p:cNvSpPr>
            <a:spLocks noGrp="1"/>
          </p:cNvSpPr>
          <p:nvPr>
            <p:ph type="body" sz="quarter" idx="18" hasCustomPrompt="1"/>
          </p:nvPr>
        </p:nvSpPr>
        <p:spPr>
          <a:xfrm>
            <a:off x="8209623"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spTree>
    <p:extLst>
      <p:ext uri="{BB962C8B-B14F-4D97-AF65-F5344CB8AC3E}">
        <p14:creationId xmlns:p14="http://schemas.microsoft.com/office/powerpoint/2010/main" val="113248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ov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4024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ext Pag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9EF704A7-A87D-4E28-B545-FF8A34602A4E}"/>
              </a:ext>
            </a:extLst>
          </p:cNvPr>
          <p:cNvSpPr>
            <a:spLocks noGrp="1"/>
          </p:cNvSpPr>
          <p:nvPr>
            <p:ph type="title" hasCustomPrompt="1"/>
          </p:nvPr>
        </p:nvSpPr>
        <p:spPr>
          <a:xfrm>
            <a:off x="282200" y="754744"/>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pic>
        <p:nvPicPr>
          <p:cNvPr id="11" name="Picture 10" descr="A close up of a logo&#10;&#10;Description generated with high confidence">
            <a:extLst>
              <a:ext uri="{FF2B5EF4-FFF2-40B4-BE49-F238E27FC236}">
                <a16:creationId xmlns:a16="http://schemas.microsoft.com/office/drawing/2014/main" id="{5260B0C7-4BBD-46FF-88E7-3AC6AE284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3" name="Table Placeholder 2">
            <a:extLst>
              <a:ext uri="{FF2B5EF4-FFF2-40B4-BE49-F238E27FC236}">
                <a16:creationId xmlns:a16="http://schemas.microsoft.com/office/drawing/2014/main" id="{4BD44328-63FB-422A-BC06-518AF12840E1}"/>
              </a:ext>
            </a:extLst>
          </p:cNvPr>
          <p:cNvSpPr>
            <a:spLocks noGrp="1"/>
          </p:cNvSpPr>
          <p:nvPr>
            <p:ph type="tbl" sz="quarter" idx="10"/>
          </p:nvPr>
        </p:nvSpPr>
        <p:spPr>
          <a:xfrm>
            <a:off x="282302" y="1391943"/>
            <a:ext cx="11277600" cy="4678657"/>
          </a:xfrm>
        </p:spPr>
        <p:txBody>
          <a:bodyPr/>
          <a:lstStyle/>
          <a:p>
            <a:r>
              <a:rPr lang="en-US"/>
              <a:t>Click icon to add table</a:t>
            </a:r>
            <a:endParaRPr lang="en-AU"/>
          </a:p>
        </p:txBody>
      </p:sp>
    </p:spTree>
    <p:extLst>
      <p:ext uri="{BB962C8B-B14F-4D97-AF65-F5344CB8AC3E}">
        <p14:creationId xmlns:p14="http://schemas.microsoft.com/office/powerpoint/2010/main" val="4213944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16214A-F82B-4431-93BA-9B77BDBB802D}"/>
              </a:ext>
            </a:extLst>
          </p:cNvPr>
          <p:cNvSpPr/>
          <p:nvPr/>
        </p:nvSpPr>
        <p:spPr>
          <a:xfrm>
            <a:off x="0" y="0"/>
            <a:ext cx="34528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person wearing a hat&#10;&#10;Description generated with very high confidence">
            <a:extLst>
              <a:ext uri="{FF2B5EF4-FFF2-40B4-BE49-F238E27FC236}">
                <a16:creationId xmlns:a16="http://schemas.microsoft.com/office/drawing/2014/main" id="{59F0CD4C-2300-4112-B4DE-B8F5DE30D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88" y="707154"/>
            <a:ext cx="4681615" cy="6150846"/>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0BFF00CB-9B99-4A3C-9573-42B73450C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409765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039E18-5E80-4C97-B770-BED904C6D1C0}"/>
              </a:ext>
            </a:extLst>
          </p:cNvPr>
          <p:cNvSpPr>
            <a:spLocks noGrp="1"/>
          </p:cNvSpPr>
          <p:nvPr>
            <p:ph type="pic" sz="quarter" idx="10" hasCustomPrompt="1"/>
          </p:nvPr>
        </p:nvSpPr>
        <p:spPr>
          <a:xfrm>
            <a:off x="0" y="0"/>
            <a:ext cx="12192000" cy="6858000"/>
          </a:xfrm>
          <a:blipFill dpi="0" rotWithShape="1">
            <a:blip r:embed="rId2">
              <a:alphaModFix amt="34000"/>
              <a:extLst>
                <a:ext uri="{28A0092B-C50C-407E-A947-70E740481C1C}">
                  <a14:useLocalDpi xmlns:a14="http://schemas.microsoft.com/office/drawing/2010/main" val="0"/>
                </a:ext>
              </a:extLst>
            </a:blip>
            <a:srcRect/>
            <a:stretch>
              <a:fillRect/>
            </a:stretch>
          </a:blipFill>
        </p:spPr>
        <p:txBody>
          <a:bodyPr/>
          <a:lstStyle>
            <a:lvl1pPr>
              <a:defRPr/>
            </a:lvl1pPr>
          </a:lstStyle>
          <a:p>
            <a:r>
              <a:rPr lang="en-AU" dirty="0"/>
              <a:t>Insert a background image</a:t>
            </a:r>
          </a:p>
        </p:txBody>
      </p:sp>
      <p:sp>
        <p:nvSpPr>
          <p:cNvPr id="10" name="Text Placeholder 8">
            <a:extLst>
              <a:ext uri="{FF2B5EF4-FFF2-40B4-BE49-F238E27FC236}">
                <a16:creationId xmlns:a16="http://schemas.microsoft.com/office/drawing/2014/main" id="{E9346575-3A68-44EA-B289-FB8B2E58A9E6}"/>
              </a:ext>
            </a:extLst>
          </p:cNvPr>
          <p:cNvSpPr>
            <a:spLocks noGrp="1"/>
          </p:cNvSpPr>
          <p:nvPr>
            <p:ph type="body" sz="quarter" idx="11" hasCustomPrompt="1"/>
          </p:nvPr>
        </p:nvSpPr>
        <p:spPr>
          <a:xfrm>
            <a:off x="561989" y="2431058"/>
            <a:ext cx="6669321" cy="1995882"/>
          </a:xfrm>
        </p:spPr>
        <p:txBody>
          <a:bodyPr lIns="0" tIns="0" rIns="0" bIns="0">
            <a:noAutofit/>
          </a:bodyPr>
          <a:lstStyle>
            <a:lvl1pPr marL="0" indent="0">
              <a:lnSpc>
                <a:spcPct val="100000"/>
              </a:lnSpc>
              <a:buNone/>
              <a:defRPr sz="3600">
                <a:latin typeface="+mj-lt"/>
              </a:defRPr>
            </a:lvl1pPr>
          </a:lstStyle>
          <a:p>
            <a:pPr lvl="0"/>
            <a:r>
              <a:rPr lang="en-AU" dirty="0"/>
              <a:t>Your Statement goes here</a:t>
            </a:r>
          </a:p>
        </p:txBody>
      </p:sp>
      <p:pic>
        <p:nvPicPr>
          <p:cNvPr id="4" name="Picture 3" descr="A close up of a logo&#10;&#10;Description generated with high confidence">
            <a:extLst>
              <a:ext uri="{FF2B5EF4-FFF2-40B4-BE49-F238E27FC236}">
                <a16:creationId xmlns:a16="http://schemas.microsoft.com/office/drawing/2014/main" id="{E91130CF-AEDB-4BAB-8CF0-B0AE0BA6D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4149493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6D150DE2-37D1-481D-AAFC-0424AD206EBF}"/>
              </a:ext>
            </a:extLst>
          </p:cNvPr>
          <p:cNvSpPr>
            <a:spLocks noGrp="1"/>
          </p:cNvSpPr>
          <p:nvPr>
            <p:ph type="body" sz="quarter" idx="11" hasCustomPrompt="1"/>
          </p:nvPr>
        </p:nvSpPr>
        <p:spPr>
          <a:xfrm>
            <a:off x="4337541" y="4300207"/>
            <a:ext cx="3784207" cy="347294"/>
          </a:xfrm>
          <a:prstGeom prst="rect">
            <a:avLst/>
          </a:prstGeom>
        </p:spPr>
        <p:txBody>
          <a:bodyPr tIns="0" rIns="0" bIns="0">
            <a:normAutofit/>
          </a:bodyPr>
          <a:lstStyle>
            <a:lvl1pPr marL="0" indent="0" algn="r">
              <a:buFont typeface="Arial" panose="020B0604020202020204" pitchFamily="34" charset="0"/>
              <a:buNone/>
              <a:defRPr sz="1800">
                <a:solidFill>
                  <a:schemeClr val="bg1"/>
                </a:solidFill>
                <a:latin typeface="+mn-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Name</a:t>
            </a:r>
          </a:p>
        </p:txBody>
      </p:sp>
      <p:pic>
        <p:nvPicPr>
          <p:cNvPr id="6" name="Picture 5" descr="A close up of a logo&#10;&#10;Description generated with very high confidence">
            <a:extLst>
              <a:ext uri="{FF2B5EF4-FFF2-40B4-BE49-F238E27FC236}">
                <a16:creationId xmlns:a16="http://schemas.microsoft.com/office/drawing/2014/main" id="{97BF7561-A968-4423-8B7E-0FDE110AE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4851" y="6070535"/>
            <a:ext cx="421352" cy="644035"/>
          </a:xfrm>
          <a:prstGeom prst="rect">
            <a:avLst/>
          </a:prstGeom>
        </p:spPr>
      </p:pic>
      <p:sp>
        <p:nvSpPr>
          <p:cNvPr id="8" name="TextBox 7">
            <a:extLst>
              <a:ext uri="{FF2B5EF4-FFF2-40B4-BE49-F238E27FC236}">
                <a16:creationId xmlns:a16="http://schemas.microsoft.com/office/drawing/2014/main" id="{C55C78E7-6814-413A-8FBE-2D5A66593A00}"/>
              </a:ext>
            </a:extLst>
          </p:cNvPr>
          <p:cNvSpPr txBox="1"/>
          <p:nvPr/>
        </p:nvSpPr>
        <p:spPr>
          <a:xfrm>
            <a:off x="276848" y="1542758"/>
            <a:ext cx="750185" cy="1862048"/>
          </a:xfrm>
          <a:prstGeom prst="rect">
            <a:avLst/>
          </a:prstGeom>
          <a:noFill/>
        </p:spPr>
        <p:txBody>
          <a:bodyPr wrap="square" rtlCol="0">
            <a:spAutoFit/>
          </a:bodyPr>
          <a:lstStyle/>
          <a:p>
            <a:r>
              <a:rPr lang="en-AU" sz="11500" dirty="0">
                <a:solidFill>
                  <a:schemeClr val="accent2"/>
                </a:solidFill>
              </a:rPr>
              <a:t>“</a:t>
            </a:r>
          </a:p>
        </p:txBody>
      </p:sp>
      <p:sp>
        <p:nvSpPr>
          <p:cNvPr id="9" name="TextBox 8">
            <a:extLst>
              <a:ext uri="{FF2B5EF4-FFF2-40B4-BE49-F238E27FC236}">
                <a16:creationId xmlns:a16="http://schemas.microsoft.com/office/drawing/2014/main" id="{3AE65310-1873-4BD4-AF84-A9CE67058DCD}"/>
              </a:ext>
            </a:extLst>
          </p:cNvPr>
          <p:cNvSpPr txBox="1"/>
          <p:nvPr/>
        </p:nvSpPr>
        <p:spPr>
          <a:xfrm>
            <a:off x="7495826" y="3154187"/>
            <a:ext cx="750185" cy="1862048"/>
          </a:xfrm>
          <a:prstGeom prst="rect">
            <a:avLst/>
          </a:prstGeom>
          <a:noFill/>
        </p:spPr>
        <p:txBody>
          <a:bodyPr wrap="square" rtlCol="0">
            <a:spAutoFit/>
          </a:bodyPr>
          <a:lstStyle/>
          <a:p>
            <a:r>
              <a:rPr lang="en-AU" sz="11500" dirty="0">
                <a:solidFill>
                  <a:schemeClr val="accent2"/>
                </a:solidFill>
              </a:rPr>
              <a:t>”</a:t>
            </a:r>
          </a:p>
        </p:txBody>
      </p:sp>
      <p:sp>
        <p:nvSpPr>
          <p:cNvPr id="15" name="Text Placeholder 14">
            <a:extLst>
              <a:ext uri="{FF2B5EF4-FFF2-40B4-BE49-F238E27FC236}">
                <a16:creationId xmlns:a16="http://schemas.microsoft.com/office/drawing/2014/main" id="{9CE7FEFE-4DC4-4AA4-B1A4-FAA3EAFA4C87}"/>
              </a:ext>
            </a:extLst>
          </p:cNvPr>
          <p:cNvSpPr>
            <a:spLocks noGrp="1"/>
          </p:cNvSpPr>
          <p:nvPr>
            <p:ph type="body" sz="quarter" idx="10" hasCustomPrompt="1"/>
          </p:nvPr>
        </p:nvSpPr>
        <p:spPr>
          <a:xfrm>
            <a:off x="1027033" y="2009237"/>
            <a:ext cx="7094715" cy="1911455"/>
          </a:xfrm>
          <a:prstGeom prst="rect">
            <a:avLst/>
          </a:prstGeom>
        </p:spPr>
        <p:txBody>
          <a:bodyPr/>
          <a:lstStyle>
            <a:lvl1pPr marL="0" indent="0" algn="l">
              <a:lnSpc>
                <a:spcPct val="100000"/>
              </a:lnSpc>
              <a:buFont typeface="Arial" panose="020B0604020202020204" pitchFamily="34" charset="0"/>
              <a:buNone/>
              <a:defRPr>
                <a:solidFill>
                  <a:schemeClr val="bg1"/>
                </a:solidFill>
                <a:latin typeface="+mj-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Enter Quotation Here</a:t>
            </a:r>
          </a:p>
        </p:txBody>
      </p:sp>
      <p:sp>
        <p:nvSpPr>
          <p:cNvPr id="21" name="Text Placeholder 14">
            <a:extLst>
              <a:ext uri="{FF2B5EF4-FFF2-40B4-BE49-F238E27FC236}">
                <a16:creationId xmlns:a16="http://schemas.microsoft.com/office/drawing/2014/main" id="{E7FEFB05-2963-430D-8716-CB50E09261E1}"/>
              </a:ext>
            </a:extLst>
          </p:cNvPr>
          <p:cNvSpPr>
            <a:spLocks noGrp="1"/>
          </p:cNvSpPr>
          <p:nvPr>
            <p:ph type="body" sz="quarter" idx="12" hasCustomPrompt="1"/>
          </p:nvPr>
        </p:nvSpPr>
        <p:spPr>
          <a:xfrm>
            <a:off x="4337541" y="4646306"/>
            <a:ext cx="3784207" cy="338768"/>
          </a:xfrm>
          <a:prstGeom prst="rect">
            <a:avLst/>
          </a:prstGeom>
        </p:spPr>
        <p:txBody>
          <a:bodyPr tIns="0" rIns="0" bIns="0">
            <a:normAutofit/>
          </a:bodyPr>
          <a:lstStyle>
            <a:lvl1pPr marL="0" indent="0" algn="r">
              <a:buFont typeface="Arial" panose="020B0604020202020204" pitchFamily="34" charset="0"/>
              <a:buNone/>
              <a:defRPr sz="1200">
                <a:solidFill>
                  <a:schemeClr val="accent4"/>
                </a:solidFill>
                <a:latin typeface="+mn-lt"/>
              </a:defRPr>
            </a:lvl1pPr>
            <a:lvl2pPr marL="457200" indent="0" algn="l">
              <a:buFont typeface="Arial" panose="020B0604020202020204" pitchFamily="34" charset="0"/>
              <a:buNone/>
              <a:defRPr>
                <a:solidFill>
                  <a:schemeClr val="bg1"/>
                </a:solidFill>
                <a:latin typeface="+mj-lt"/>
              </a:defRPr>
            </a:lvl2pPr>
            <a:lvl3pPr marL="914400" indent="0" algn="l">
              <a:buFont typeface="Arial" panose="020B0604020202020204" pitchFamily="34" charset="0"/>
              <a:buNone/>
              <a:defRPr>
                <a:solidFill>
                  <a:schemeClr val="bg1"/>
                </a:solidFill>
                <a:latin typeface="+mj-lt"/>
              </a:defRPr>
            </a:lvl3pPr>
            <a:lvl4pPr marL="1371600" indent="0" algn="l">
              <a:buFont typeface="Arial" panose="020B0604020202020204" pitchFamily="34" charset="0"/>
              <a:buNone/>
              <a:defRPr>
                <a:solidFill>
                  <a:schemeClr val="bg1"/>
                </a:solidFill>
                <a:latin typeface="+mj-lt"/>
              </a:defRPr>
            </a:lvl4pPr>
            <a:lvl5pPr marL="1828800" indent="0" algn="l">
              <a:buFont typeface="Arial" panose="020B0604020202020204" pitchFamily="34" charset="0"/>
              <a:buNone/>
              <a:defRPr>
                <a:solidFill>
                  <a:schemeClr val="bg1"/>
                </a:solidFill>
                <a:latin typeface="+mj-lt"/>
              </a:defRPr>
            </a:lvl5pPr>
          </a:lstStyle>
          <a:p>
            <a:pPr lvl="0"/>
            <a:r>
              <a:rPr lang="en-US" dirty="0"/>
              <a:t>Title</a:t>
            </a:r>
          </a:p>
        </p:txBody>
      </p:sp>
    </p:spTree>
    <p:extLst>
      <p:ext uri="{BB962C8B-B14F-4D97-AF65-F5344CB8AC3E}">
        <p14:creationId xmlns:p14="http://schemas.microsoft.com/office/powerpoint/2010/main" val="3729071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171D45-174B-4BEA-9473-41900EBA373B}"/>
              </a:ext>
            </a:extLst>
          </p:cNvPr>
          <p:cNvSpPr/>
          <p:nvPr/>
        </p:nvSpPr>
        <p:spPr>
          <a:xfrm>
            <a:off x="0" y="0"/>
            <a:ext cx="47291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close up of a logo&#10;&#10;Description generated with high confidence">
            <a:extLst>
              <a:ext uri="{FF2B5EF4-FFF2-40B4-BE49-F238E27FC236}">
                <a16:creationId xmlns:a16="http://schemas.microsoft.com/office/drawing/2014/main" id="{C25FCCD9-5209-4BCE-9268-52A6BC972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Chart Placeholder 14">
            <a:extLst>
              <a:ext uri="{FF2B5EF4-FFF2-40B4-BE49-F238E27FC236}">
                <a16:creationId xmlns:a16="http://schemas.microsoft.com/office/drawing/2014/main" id="{84C61596-837C-4848-9671-7031EEA4B033}"/>
              </a:ext>
            </a:extLst>
          </p:cNvPr>
          <p:cNvSpPr>
            <a:spLocks noGrp="1"/>
          </p:cNvSpPr>
          <p:nvPr>
            <p:ph type="chart" sz="quarter" idx="10" hasCustomPrompt="1"/>
          </p:nvPr>
        </p:nvSpPr>
        <p:spPr>
          <a:xfrm>
            <a:off x="5584110" y="1373188"/>
            <a:ext cx="5787498" cy="4482316"/>
          </a:xfrm>
          <a:solidFill>
            <a:schemeClr val="bg2"/>
          </a:solidFill>
        </p:spPr>
        <p:txBody>
          <a:bodyPr anchor="ctr">
            <a:normAutofit/>
          </a:bodyPr>
          <a:lstStyle>
            <a:lvl1pPr marL="0" indent="0" algn="ctr">
              <a:buNone/>
              <a:defRPr sz="2000"/>
            </a:lvl1pPr>
          </a:lstStyle>
          <a:p>
            <a:r>
              <a:rPr lang="en-AU" dirty="0"/>
              <a:t>Insert Table</a:t>
            </a:r>
          </a:p>
        </p:txBody>
      </p:sp>
      <p:sp>
        <p:nvSpPr>
          <p:cNvPr id="16" name="Title 21">
            <a:extLst>
              <a:ext uri="{FF2B5EF4-FFF2-40B4-BE49-F238E27FC236}">
                <a16:creationId xmlns:a16="http://schemas.microsoft.com/office/drawing/2014/main" id="{67D1889C-AAAC-49AE-99D3-C8E04957A4C9}"/>
              </a:ext>
            </a:extLst>
          </p:cNvPr>
          <p:cNvSpPr>
            <a:spLocks noGrp="1"/>
          </p:cNvSpPr>
          <p:nvPr>
            <p:ph type="title" hasCustomPrompt="1"/>
          </p:nvPr>
        </p:nvSpPr>
        <p:spPr>
          <a:xfrm>
            <a:off x="282200" y="736305"/>
            <a:ext cx="3999287"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Text Placeholder 18">
            <a:extLst>
              <a:ext uri="{FF2B5EF4-FFF2-40B4-BE49-F238E27FC236}">
                <a16:creationId xmlns:a16="http://schemas.microsoft.com/office/drawing/2014/main" id="{C7415755-0A7B-4E59-B527-11C6E5057409}"/>
              </a:ext>
            </a:extLst>
          </p:cNvPr>
          <p:cNvSpPr>
            <a:spLocks noGrp="1"/>
          </p:cNvSpPr>
          <p:nvPr>
            <p:ph type="body" sz="quarter" idx="11"/>
          </p:nvPr>
        </p:nvSpPr>
        <p:spPr>
          <a:xfrm>
            <a:off x="282575" y="1373188"/>
            <a:ext cx="3998950" cy="508000"/>
          </a:xfrm>
        </p:spPr>
        <p:txBody>
          <a:bodyPr lIns="90000" tIns="0" rIns="0" bIns="0" anchor="ctr"/>
          <a:lstStyle>
            <a:lvl1pPr marL="0" indent="0">
              <a:buNone/>
              <a:defRPr>
                <a:solidFill>
                  <a:schemeClr val="accent4"/>
                </a:solidFill>
                <a:latin typeface="+mj-lt"/>
              </a:defRPr>
            </a:lvl1pPr>
          </a:lstStyle>
          <a:p>
            <a:pPr lvl="0"/>
            <a:r>
              <a:rPr lang="en-US"/>
              <a:t>Edit Master text styles</a:t>
            </a:r>
          </a:p>
        </p:txBody>
      </p:sp>
      <p:sp>
        <p:nvSpPr>
          <p:cNvPr id="20" name="Text Placeholder 18">
            <a:extLst>
              <a:ext uri="{FF2B5EF4-FFF2-40B4-BE49-F238E27FC236}">
                <a16:creationId xmlns:a16="http://schemas.microsoft.com/office/drawing/2014/main" id="{88315B2D-CE38-44F0-BF92-58063F13F75B}"/>
              </a:ext>
            </a:extLst>
          </p:cNvPr>
          <p:cNvSpPr>
            <a:spLocks noGrp="1"/>
          </p:cNvSpPr>
          <p:nvPr>
            <p:ph type="body" sz="quarter" idx="12" hasCustomPrompt="1"/>
          </p:nvPr>
        </p:nvSpPr>
        <p:spPr>
          <a:xfrm>
            <a:off x="282200" y="1902777"/>
            <a:ext cx="3999288" cy="1492886"/>
          </a:xfrm>
        </p:spPr>
        <p:txBody>
          <a:bodyPr lIns="72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22">
            <a:extLst>
              <a:ext uri="{FF2B5EF4-FFF2-40B4-BE49-F238E27FC236}">
                <a16:creationId xmlns:a16="http://schemas.microsoft.com/office/drawing/2014/main" id="{8A5A8988-D273-4CAF-830A-F72C66866007}"/>
              </a:ext>
            </a:extLst>
          </p:cNvPr>
          <p:cNvSpPr>
            <a:spLocks noGrp="1"/>
          </p:cNvSpPr>
          <p:nvPr>
            <p:ph type="body" sz="quarter" idx="13" hasCustomPrompt="1"/>
          </p:nvPr>
        </p:nvSpPr>
        <p:spPr>
          <a:xfrm>
            <a:off x="785813" y="3510598"/>
            <a:ext cx="828675" cy="828675"/>
          </a:xfrm>
          <a:prstGeom prst="ellipse">
            <a:avLst/>
          </a:prstGeom>
          <a:solidFill>
            <a:schemeClr val="accent2"/>
          </a:solidFill>
        </p:spPr>
        <p:txBody>
          <a:bodyPr lIns="0" tIns="0" rIns="0" bIns="0" anchor="ctr">
            <a:noAutofit/>
          </a:bodyPr>
          <a:lstStyle>
            <a:lvl1pPr marL="0" indent="0" algn="ctr">
              <a:buNone/>
              <a:defRPr sz="2000">
                <a:solidFill>
                  <a:schemeClr val="accent1"/>
                </a:solidFill>
                <a:latin typeface="+mj-lt"/>
              </a:defRPr>
            </a:lvl1pPr>
          </a:lstStyle>
          <a:p>
            <a:pPr lvl="0"/>
            <a:r>
              <a:rPr lang="en-AU" dirty="0"/>
              <a:t>100%</a:t>
            </a:r>
          </a:p>
        </p:txBody>
      </p:sp>
      <p:sp>
        <p:nvSpPr>
          <p:cNvPr id="24" name="Text Placeholder 22">
            <a:extLst>
              <a:ext uri="{FF2B5EF4-FFF2-40B4-BE49-F238E27FC236}">
                <a16:creationId xmlns:a16="http://schemas.microsoft.com/office/drawing/2014/main" id="{D0A508A8-3C64-45F6-B025-CBE0812B663F}"/>
              </a:ext>
            </a:extLst>
          </p:cNvPr>
          <p:cNvSpPr>
            <a:spLocks noGrp="1"/>
          </p:cNvSpPr>
          <p:nvPr>
            <p:ph type="body" sz="quarter" idx="14" hasCustomPrompt="1"/>
          </p:nvPr>
        </p:nvSpPr>
        <p:spPr>
          <a:xfrm>
            <a:off x="785812" y="4454208"/>
            <a:ext cx="828675" cy="828675"/>
          </a:xfrm>
          <a:prstGeom prst="ellipse">
            <a:avLst/>
          </a:prstGeom>
          <a:solidFill>
            <a:schemeClr val="accent2"/>
          </a:solidFill>
        </p:spPr>
        <p:txBody>
          <a:bodyPr lIns="0" tIns="0" rIns="0" bIns="0" anchor="ctr">
            <a:noAutofit/>
          </a:bodyPr>
          <a:lstStyle>
            <a:lvl1pPr marL="0" indent="0" algn="ctr">
              <a:buNone/>
              <a:defRPr sz="2000">
                <a:solidFill>
                  <a:schemeClr val="accent1"/>
                </a:solidFill>
                <a:latin typeface="+mj-lt"/>
              </a:defRPr>
            </a:lvl1pPr>
          </a:lstStyle>
          <a:p>
            <a:pPr lvl="0"/>
            <a:r>
              <a:rPr lang="en-AU" dirty="0"/>
              <a:t>100%</a:t>
            </a:r>
          </a:p>
        </p:txBody>
      </p:sp>
      <p:sp>
        <p:nvSpPr>
          <p:cNvPr id="26" name="Text Placeholder 25">
            <a:extLst>
              <a:ext uri="{FF2B5EF4-FFF2-40B4-BE49-F238E27FC236}">
                <a16:creationId xmlns:a16="http://schemas.microsoft.com/office/drawing/2014/main" id="{2DFACB0D-8233-4AF4-90D5-996E9551EA81}"/>
              </a:ext>
            </a:extLst>
          </p:cNvPr>
          <p:cNvSpPr>
            <a:spLocks noGrp="1"/>
          </p:cNvSpPr>
          <p:nvPr>
            <p:ph type="body" sz="quarter" idx="15" hasCustomPrompt="1"/>
          </p:nvPr>
        </p:nvSpPr>
        <p:spPr>
          <a:xfrm>
            <a:off x="1709738" y="3582036"/>
            <a:ext cx="2571750" cy="685800"/>
          </a:xfrm>
        </p:spPr>
        <p:txBody>
          <a:bodyPr anchor="ctr">
            <a:noAutofit/>
          </a:bodyPr>
          <a:lstStyle>
            <a:lvl1pPr marL="0" indent="0">
              <a:buNone/>
              <a:defRPr sz="1400">
                <a:solidFill>
                  <a:schemeClr val="bg2">
                    <a:lumMod val="50000"/>
                  </a:schemeClr>
                </a:solidFill>
                <a:latin typeface="+mn-lt"/>
              </a:defRPr>
            </a:lvl1pPr>
          </a:lstStyle>
          <a:p>
            <a:pPr lvl="0"/>
            <a:r>
              <a:rPr lang="en-AU" dirty="0"/>
              <a:t>Insert Key insight about data from table</a:t>
            </a:r>
          </a:p>
        </p:txBody>
      </p:sp>
    </p:spTree>
    <p:extLst>
      <p:ext uri="{BB962C8B-B14F-4D97-AF65-F5344CB8AC3E}">
        <p14:creationId xmlns:p14="http://schemas.microsoft.com/office/powerpoint/2010/main" val="866519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226DCE2F-9BC5-479E-BEAA-1061A9894D65}"/>
              </a:ext>
            </a:extLst>
          </p:cNvPr>
          <p:cNvSpPr/>
          <p:nvPr/>
        </p:nvSpPr>
        <p:spPr>
          <a:xfrm>
            <a:off x="-2123482" y="-1295400"/>
            <a:ext cx="9753600" cy="9753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F911C2A8-5E82-409D-9A6D-E6C565B904F3}"/>
              </a:ext>
            </a:extLst>
          </p:cNvPr>
          <p:cNvSpPr/>
          <p:nvPr/>
        </p:nvSpPr>
        <p:spPr>
          <a:xfrm>
            <a:off x="-7523114" y="-1447800"/>
            <a:ext cx="9753600" cy="9753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picture containing monitor, electronics, display, screen&#10;&#10;Description generated with very high confidence">
            <a:extLst>
              <a:ext uri="{FF2B5EF4-FFF2-40B4-BE49-F238E27FC236}">
                <a16:creationId xmlns:a16="http://schemas.microsoft.com/office/drawing/2014/main" id="{5BE6EEF4-F32E-44B7-9526-C25649A22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00" y="1156999"/>
            <a:ext cx="4211275" cy="3072762"/>
          </a:xfrm>
          <a:prstGeom prst="rect">
            <a:avLst/>
          </a:prstGeom>
        </p:spPr>
      </p:pic>
      <p:pic>
        <p:nvPicPr>
          <p:cNvPr id="6" name="Picture 5" descr="A picture containing electronics, monitor&#10;&#10;Description generated with very high confidence">
            <a:extLst>
              <a:ext uri="{FF2B5EF4-FFF2-40B4-BE49-F238E27FC236}">
                <a16:creationId xmlns:a16="http://schemas.microsoft.com/office/drawing/2014/main" id="{740DCC19-22BC-4BDC-95B2-C2B9B94AB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664" y="1299119"/>
            <a:ext cx="2139876" cy="262863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5F5D51EC-E735-4876-82F2-7AF24FC39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9" name="Text Placeholder 19">
            <a:extLst>
              <a:ext uri="{FF2B5EF4-FFF2-40B4-BE49-F238E27FC236}">
                <a16:creationId xmlns:a16="http://schemas.microsoft.com/office/drawing/2014/main" id="{9C4EC61B-9411-4504-990F-0CC61C552F78}"/>
              </a:ext>
            </a:extLst>
          </p:cNvPr>
          <p:cNvSpPr>
            <a:spLocks noGrp="1"/>
          </p:cNvSpPr>
          <p:nvPr>
            <p:ph type="body" sz="quarter" idx="13" hasCustomPrompt="1"/>
          </p:nvPr>
        </p:nvSpPr>
        <p:spPr>
          <a:xfrm>
            <a:off x="2818874" y="4311774"/>
            <a:ext cx="3463925" cy="485706"/>
          </a:xfrm>
          <a:prstGeom prst="rect">
            <a:avLst/>
          </a:prstGeom>
        </p:spPr>
        <p:txBody>
          <a:bodyPr lIns="0" tIns="0" rIns="0" bIns="0"/>
          <a:lstStyle>
            <a:lvl1pPr marL="0" indent="0">
              <a:buNone/>
              <a:defRPr>
                <a:latin typeface="+mj-lt"/>
              </a:defRPr>
            </a:lvl1pPr>
          </a:lstStyle>
          <a:p>
            <a:pPr lvl="0"/>
            <a:r>
              <a:rPr lang="en-US" dirty="0"/>
              <a:t>Web Portal </a:t>
            </a:r>
          </a:p>
        </p:txBody>
      </p:sp>
      <p:sp>
        <p:nvSpPr>
          <p:cNvPr id="20" name="Text Placeholder 19">
            <a:extLst>
              <a:ext uri="{FF2B5EF4-FFF2-40B4-BE49-F238E27FC236}">
                <a16:creationId xmlns:a16="http://schemas.microsoft.com/office/drawing/2014/main" id="{21F2D000-6614-4DBF-916A-09C44C6705BB}"/>
              </a:ext>
            </a:extLst>
          </p:cNvPr>
          <p:cNvSpPr>
            <a:spLocks noGrp="1"/>
          </p:cNvSpPr>
          <p:nvPr>
            <p:ph type="body" sz="quarter" idx="14" hasCustomPrompt="1"/>
          </p:nvPr>
        </p:nvSpPr>
        <p:spPr>
          <a:xfrm>
            <a:off x="7676777" y="4311775"/>
            <a:ext cx="3463925" cy="485706"/>
          </a:xfrm>
          <a:prstGeom prst="rect">
            <a:avLst/>
          </a:prstGeom>
        </p:spPr>
        <p:txBody>
          <a:bodyPr lIns="0" tIns="0" rIns="0" bIns="0"/>
          <a:lstStyle>
            <a:lvl1pPr marL="0" indent="0">
              <a:buNone/>
              <a:defRPr>
                <a:latin typeface="+mj-lt"/>
              </a:defRPr>
            </a:lvl1pPr>
          </a:lstStyle>
          <a:p>
            <a:pPr lvl="0"/>
            <a:r>
              <a:rPr lang="en-US" dirty="0"/>
              <a:t>Apps</a:t>
            </a:r>
          </a:p>
        </p:txBody>
      </p:sp>
      <p:sp>
        <p:nvSpPr>
          <p:cNvPr id="21" name="Text Placeholder 21">
            <a:extLst>
              <a:ext uri="{FF2B5EF4-FFF2-40B4-BE49-F238E27FC236}">
                <a16:creationId xmlns:a16="http://schemas.microsoft.com/office/drawing/2014/main" id="{361EBC9B-48AF-45E7-9CD9-95D2F7690C7B}"/>
              </a:ext>
            </a:extLst>
          </p:cNvPr>
          <p:cNvSpPr>
            <a:spLocks noGrp="1"/>
          </p:cNvSpPr>
          <p:nvPr>
            <p:ph type="body" sz="quarter" idx="15" hasCustomPrompt="1"/>
          </p:nvPr>
        </p:nvSpPr>
        <p:spPr>
          <a:xfrm>
            <a:off x="2823190" y="4797480"/>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Key features about the web portal and it’s user</a:t>
            </a:r>
          </a:p>
          <a:p>
            <a:pPr lvl="1"/>
            <a:r>
              <a:rPr lang="en-US" dirty="0"/>
              <a:t>Second level</a:t>
            </a:r>
          </a:p>
        </p:txBody>
      </p:sp>
      <p:sp>
        <p:nvSpPr>
          <p:cNvPr id="22" name="Text Placeholder 21">
            <a:extLst>
              <a:ext uri="{FF2B5EF4-FFF2-40B4-BE49-F238E27FC236}">
                <a16:creationId xmlns:a16="http://schemas.microsoft.com/office/drawing/2014/main" id="{A0E111D2-A357-464F-A65B-CDE3EFD99FF0}"/>
              </a:ext>
            </a:extLst>
          </p:cNvPr>
          <p:cNvSpPr>
            <a:spLocks noGrp="1"/>
          </p:cNvSpPr>
          <p:nvPr>
            <p:ph type="body" sz="quarter" idx="16" hasCustomPrompt="1"/>
          </p:nvPr>
        </p:nvSpPr>
        <p:spPr>
          <a:xfrm>
            <a:off x="7672461" y="4797480"/>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Key features about the apps and it’s user</a:t>
            </a:r>
          </a:p>
          <a:p>
            <a:pPr lvl="1"/>
            <a:r>
              <a:rPr lang="en-US" dirty="0"/>
              <a:t>Second level</a:t>
            </a:r>
          </a:p>
        </p:txBody>
      </p:sp>
      <p:sp>
        <p:nvSpPr>
          <p:cNvPr id="23" name="Picture Placeholder 15">
            <a:extLst>
              <a:ext uri="{FF2B5EF4-FFF2-40B4-BE49-F238E27FC236}">
                <a16:creationId xmlns:a16="http://schemas.microsoft.com/office/drawing/2014/main" id="{16E0EA6A-822C-4416-87E9-DBB5BAF66C70}"/>
              </a:ext>
            </a:extLst>
          </p:cNvPr>
          <p:cNvSpPr>
            <a:spLocks noGrp="1"/>
          </p:cNvSpPr>
          <p:nvPr>
            <p:ph type="pic" sz="quarter" idx="17" hasCustomPrompt="1"/>
          </p:nvPr>
        </p:nvSpPr>
        <p:spPr>
          <a:xfrm>
            <a:off x="2866263" y="1475183"/>
            <a:ext cx="3371673" cy="1922358"/>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4" name="Picture Placeholder 15">
            <a:extLst>
              <a:ext uri="{FF2B5EF4-FFF2-40B4-BE49-F238E27FC236}">
                <a16:creationId xmlns:a16="http://schemas.microsoft.com/office/drawing/2014/main" id="{EC549DFD-48A7-44FE-8995-B8A5B666326F}"/>
              </a:ext>
            </a:extLst>
          </p:cNvPr>
          <p:cNvSpPr>
            <a:spLocks noGrp="1"/>
          </p:cNvSpPr>
          <p:nvPr>
            <p:ph type="pic" sz="quarter" idx="18" hasCustomPrompt="1"/>
          </p:nvPr>
        </p:nvSpPr>
        <p:spPr>
          <a:xfrm>
            <a:off x="8273645" y="1581444"/>
            <a:ext cx="1549865" cy="2076155"/>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9" name="Picture 8" descr="A screen shot of a computer&#10;&#10;Description generated with very high confidence">
            <a:extLst>
              <a:ext uri="{FF2B5EF4-FFF2-40B4-BE49-F238E27FC236}">
                <a16:creationId xmlns:a16="http://schemas.microsoft.com/office/drawing/2014/main" id="{C793C182-433D-4340-98C4-494154C07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0699" y="1821501"/>
            <a:ext cx="1151199" cy="2302398"/>
          </a:xfrm>
          <a:prstGeom prst="rect">
            <a:avLst/>
          </a:prstGeom>
        </p:spPr>
      </p:pic>
      <p:sp>
        <p:nvSpPr>
          <p:cNvPr id="25" name="Picture Placeholder 15">
            <a:extLst>
              <a:ext uri="{FF2B5EF4-FFF2-40B4-BE49-F238E27FC236}">
                <a16:creationId xmlns:a16="http://schemas.microsoft.com/office/drawing/2014/main" id="{E909794E-8CE6-4EF9-AEF3-F23C9AAD6EDD}"/>
              </a:ext>
            </a:extLst>
          </p:cNvPr>
          <p:cNvSpPr>
            <a:spLocks noGrp="1"/>
          </p:cNvSpPr>
          <p:nvPr>
            <p:ph type="pic" sz="quarter" idx="19" hasCustomPrompt="1"/>
          </p:nvPr>
        </p:nvSpPr>
        <p:spPr>
          <a:xfrm>
            <a:off x="9680200" y="2153608"/>
            <a:ext cx="919292" cy="1691868"/>
          </a:xfrm>
          <a:prstGeom prst="rect">
            <a:avLst/>
          </a:prstGeom>
          <a:solidFill>
            <a:schemeClr val="tx1"/>
          </a:solidFill>
        </p:spPr>
        <p:txBody>
          <a:bodyPr anchor="ctr">
            <a:normAutofit/>
          </a:bodyPr>
          <a:lstStyle>
            <a:lvl1pPr marL="0" indent="0" algn="ctr">
              <a:buNone/>
              <a:defRPr sz="1100">
                <a:solidFill>
                  <a:schemeClr val="bg1"/>
                </a:solidFill>
              </a:defRPr>
            </a:lvl1pPr>
          </a:lstStyle>
          <a:p>
            <a:r>
              <a:rPr lang="en-AU" dirty="0"/>
              <a:t>Insert screenshot</a:t>
            </a:r>
          </a:p>
        </p:txBody>
      </p:sp>
      <p:pic>
        <p:nvPicPr>
          <p:cNvPr id="27" name="Picture 26" descr="A close up of a logo&#10;&#10;Description generated with very high confidence">
            <a:extLst>
              <a:ext uri="{FF2B5EF4-FFF2-40B4-BE49-F238E27FC236}">
                <a16:creationId xmlns:a16="http://schemas.microsoft.com/office/drawing/2014/main" id="{63276796-EAE7-4D38-8FD6-1E916A1E4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56" y="2613438"/>
            <a:ext cx="687918" cy="1051481"/>
          </a:xfrm>
          <a:prstGeom prst="rect">
            <a:avLst/>
          </a:prstGeom>
        </p:spPr>
      </p:pic>
    </p:spTree>
    <p:extLst>
      <p:ext uri="{BB962C8B-B14F-4D97-AF65-F5344CB8AC3E}">
        <p14:creationId xmlns:p14="http://schemas.microsoft.com/office/powerpoint/2010/main" val="4151403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EF6C9C20-B325-44AE-B558-7D369846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7" name="Picture 6" descr="A screen shot of a computer&#10;&#10;Description generated with very high confidence">
            <a:extLst>
              <a:ext uri="{FF2B5EF4-FFF2-40B4-BE49-F238E27FC236}">
                <a16:creationId xmlns:a16="http://schemas.microsoft.com/office/drawing/2014/main" id="{A567AC85-3C01-4ACF-97E7-670B4262D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949" y="1453719"/>
            <a:ext cx="3917577" cy="7835154"/>
          </a:xfrm>
          <a:prstGeom prst="rect">
            <a:avLst/>
          </a:prstGeom>
        </p:spPr>
      </p:pic>
      <p:sp>
        <p:nvSpPr>
          <p:cNvPr id="14" name="Title 13">
            <a:extLst>
              <a:ext uri="{FF2B5EF4-FFF2-40B4-BE49-F238E27FC236}">
                <a16:creationId xmlns:a16="http://schemas.microsoft.com/office/drawing/2014/main" id="{5BB0F962-C462-4BC7-81EA-7EDD2D7DDE24}"/>
              </a:ext>
            </a:extLst>
          </p:cNvPr>
          <p:cNvSpPr>
            <a:spLocks noGrp="1"/>
          </p:cNvSpPr>
          <p:nvPr>
            <p:ph type="title" hasCustomPrompt="1"/>
          </p:nvPr>
        </p:nvSpPr>
        <p:spPr>
          <a:xfrm>
            <a:off x="6955727" y="2613172"/>
            <a:ext cx="4886528" cy="559003"/>
          </a:xfrm>
          <a:prstGeom prst="rect">
            <a:avLst/>
          </a:prstGeom>
        </p:spPr>
        <p:txBody>
          <a:bodyPr lIns="0" tIns="0" rIns="0" bIns="0"/>
          <a:lstStyle>
            <a:lvl1pPr>
              <a:defRPr sz="2800"/>
            </a:lvl1pPr>
          </a:lstStyle>
          <a:p>
            <a:r>
              <a:rPr lang="en-US" dirty="0"/>
              <a:t>App Screen Title</a:t>
            </a:r>
            <a:endParaRPr lang="en-AU" dirty="0"/>
          </a:p>
        </p:txBody>
      </p:sp>
      <p:sp>
        <p:nvSpPr>
          <p:cNvPr id="15" name="Picture Placeholder 15">
            <a:extLst>
              <a:ext uri="{FF2B5EF4-FFF2-40B4-BE49-F238E27FC236}">
                <a16:creationId xmlns:a16="http://schemas.microsoft.com/office/drawing/2014/main" id="{0FDF6964-F743-4FD5-8D19-8FFFEF473138}"/>
              </a:ext>
            </a:extLst>
          </p:cNvPr>
          <p:cNvSpPr>
            <a:spLocks noGrp="1"/>
          </p:cNvSpPr>
          <p:nvPr>
            <p:ph type="pic" sz="quarter" idx="10" hasCustomPrompt="1"/>
          </p:nvPr>
        </p:nvSpPr>
        <p:spPr>
          <a:xfrm>
            <a:off x="3262548" y="2598638"/>
            <a:ext cx="3157301" cy="5592861"/>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6" name="Text Placeholder 21">
            <a:extLst>
              <a:ext uri="{FF2B5EF4-FFF2-40B4-BE49-F238E27FC236}">
                <a16:creationId xmlns:a16="http://schemas.microsoft.com/office/drawing/2014/main" id="{A0781C3A-32A5-4F52-98A9-61426075E4BD}"/>
              </a:ext>
            </a:extLst>
          </p:cNvPr>
          <p:cNvSpPr>
            <a:spLocks noGrp="1"/>
          </p:cNvSpPr>
          <p:nvPr>
            <p:ph type="body" sz="quarter" idx="14" hasCustomPrompt="1"/>
          </p:nvPr>
        </p:nvSpPr>
        <p:spPr>
          <a:xfrm>
            <a:off x="6955727" y="3184875"/>
            <a:ext cx="4886528" cy="2453925"/>
          </a:xfrm>
          <a:prstGeom prst="rect">
            <a:avLst/>
          </a:prstGeom>
        </p:spPr>
        <p:txBody>
          <a:bodyPr lIns="0" tIns="0" rIns="0" bIns="0">
            <a:normAutofit/>
          </a:bodyPr>
          <a:lstStyle>
            <a:lvl1pPr marL="0" indent="0">
              <a:buNone/>
              <a:defRPr sz="2000">
                <a:solidFill>
                  <a:schemeClr val="bg2">
                    <a:lumMod val="25000"/>
                  </a:schemeClr>
                </a:solidFill>
                <a:latin typeface="+mj-lt"/>
              </a:defRPr>
            </a:lvl1pPr>
            <a:lvl2pPr marL="742950" indent="-285750" algn="l">
              <a:lnSpc>
                <a:spcPct val="300000"/>
              </a:lnSpc>
              <a:buClr>
                <a:schemeClr val="accent2"/>
              </a:buClr>
              <a:buSzPct val="200000"/>
              <a:buFontTx/>
              <a:buBlip>
                <a:blip r:embed="rId4">
                  <a:extLst>
                    <a:ext uri="{96DAC541-7B7A-43D3-8B79-37D633B846F1}">
                      <asvg:svgBlip xmlns:asvg="http://schemas.microsoft.com/office/drawing/2016/SVG/main" r:embed="rId5"/>
                    </a:ext>
                  </a:extLst>
                </a:blip>
              </a:buBlip>
              <a:defRPr sz="1800">
                <a:solidFill>
                  <a:schemeClr val="bg2">
                    <a:lumMod val="50000"/>
                  </a:schemeClr>
                </a:solidFill>
                <a:latin typeface="+mj-lt"/>
              </a:defRPr>
            </a:lvl2pPr>
          </a:lstStyle>
          <a:p>
            <a:pPr lvl="0"/>
            <a:r>
              <a:rPr lang="en-US" dirty="0"/>
              <a:t>Enter description of the relevant screen</a:t>
            </a:r>
          </a:p>
          <a:p>
            <a:pPr lvl="1"/>
            <a:r>
              <a:rPr lang="en-US" dirty="0"/>
              <a:t>Second Level</a:t>
            </a:r>
          </a:p>
          <a:p>
            <a:pPr lvl="1"/>
            <a:endParaRPr lang="en-US" dirty="0"/>
          </a:p>
        </p:txBody>
      </p:sp>
    </p:spTree>
    <p:extLst>
      <p:ext uri="{BB962C8B-B14F-4D97-AF65-F5344CB8AC3E}">
        <p14:creationId xmlns:p14="http://schemas.microsoft.com/office/powerpoint/2010/main" val="655105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0" name="Picture 9" descr="A screen shot of a computer&#10;&#10;Description generated with very high confidence">
            <a:extLst>
              <a:ext uri="{FF2B5EF4-FFF2-40B4-BE49-F238E27FC236}">
                <a16:creationId xmlns:a16="http://schemas.microsoft.com/office/drawing/2014/main" id="{BC2A9B81-7A74-4725-8FBF-CC794FD8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2" name="Picture 11" descr="A screen shot of a computer&#10;&#10;Description generated with very high confidence">
            <a:extLst>
              <a:ext uri="{FF2B5EF4-FFF2-40B4-BE49-F238E27FC236}">
                <a16:creationId xmlns:a16="http://schemas.microsoft.com/office/drawing/2014/main" id="{01AE1809-9293-40E8-AB40-2C4EA5CF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78" y="1580030"/>
            <a:ext cx="1825438" cy="3650876"/>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0" name="Picture Placeholder 15">
            <a:extLst>
              <a:ext uri="{FF2B5EF4-FFF2-40B4-BE49-F238E27FC236}">
                <a16:creationId xmlns:a16="http://schemas.microsoft.com/office/drawing/2014/main" id="{130FF8F2-AA5A-4471-8711-76385557AC99}"/>
              </a:ext>
            </a:extLst>
          </p:cNvPr>
          <p:cNvSpPr>
            <a:spLocks noGrp="1"/>
          </p:cNvSpPr>
          <p:nvPr>
            <p:ph type="pic" sz="quarter" idx="11" hasCustomPrompt="1"/>
          </p:nvPr>
        </p:nvSpPr>
        <p:spPr>
          <a:xfrm>
            <a:off x="3096662"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pic>
        <p:nvPicPr>
          <p:cNvPr id="11" name="Picture 10" descr="A screen shot of a computer&#10;&#10;Description generated with very high confidence">
            <a:extLst>
              <a:ext uri="{FF2B5EF4-FFF2-40B4-BE49-F238E27FC236}">
                <a16:creationId xmlns:a16="http://schemas.microsoft.com/office/drawing/2014/main" id="{2469F4F2-BF7E-4E3A-8EFD-03D59358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593" y="1580030"/>
            <a:ext cx="1825438" cy="3650876"/>
          </a:xfrm>
          <a:prstGeom prst="rect">
            <a:avLst/>
          </a:prstGeom>
        </p:spPr>
      </p:pic>
      <p:sp>
        <p:nvSpPr>
          <p:cNvPr id="13" name="Picture Placeholder 15">
            <a:extLst>
              <a:ext uri="{FF2B5EF4-FFF2-40B4-BE49-F238E27FC236}">
                <a16:creationId xmlns:a16="http://schemas.microsoft.com/office/drawing/2014/main" id="{D813B346-9BDE-46C0-907A-8C03300C9FD3}"/>
              </a:ext>
            </a:extLst>
          </p:cNvPr>
          <p:cNvSpPr>
            <a:spLocks noGrp="1"/>
          </p:cNvSpPr>
          <p:nvPr>
            <p:ph type="pic" sz="quarter" idx="16" hasCustomPrompt="1"/>
          </p:nvPr>
        </p:nvSpPr>
        <p:spPr>
          <a:xfrm>
            <a:off x="5392141"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Tree>
    <p:extLst>
      <p:ext uri="{BB962C8B-B14F-4D97-AF65-F5344CB8AC3E}">
        <p14:creationId xmlns:p14="http://schemas.microsoft.com/office/powerpoint/2010/main" val="531218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Product Shot 1 of 3">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5F206D3-AC0C-4E58-9AD4-E3B7994B66E5}"/>
              </a:ext>
            </a:extLst>
          </p:cNvPr>
          <p:cNvSpPr>
            <a:spLocks noGrp="1"/>
          </p:cNvSpPr>
          <p:nvPr>
            <p:ph type="body" sz="quarter" idx="13" hasCustomPrompt="1"/>
          </p:nvPr>
        </p:nvSpPr>
        <p:spPr>
          <a:xfrm>
            <a:off x="3251888" y="2604257"/>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pic>
        <p:nvPicPr>
          <p:cNvPr id="6" name="Picture 5" descr="A screen shot of a computer&#10;&#10;Description generated with very high confidence">
            <a:extLst>
              <a:ext uri="{FF2B5EF4-FFF2-40B4-BE49-F238E27FC236}">
                <a16:creationId xmlns:a16="http://schemas.microsoft.com/office/drawing/2014/main" id="{E6A277DC-DF2F-4503-998A-9B4130847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33" y="1541027"/>
            <a:ext cx="2375054" cy="4750108"/>
          </a:xfrm>
          <a:prstGeom prst="rect">
            <a:avLst/>
          </a:prstGeom>
        </p:spPr>
      </p:pic>
      <p:pic>
        <p:nvPicPr>
          <p:cNvPr id="7" name="Picture 6" descr="A screen shot of a computer&#10;&#10;Description generated with very high confidence">
            <a:extLst>
              <a:ext uri="{FF2B5EF4-FFF2-40B4-BE49-F238E27FC236}">
                <a16:creationId xmlns:a16="http://schemas.microsoft.com/office/drawing/2014/main" id="{8F4D24BD-FD0B-4063-AEF2-7A5804CDD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530" y="2062036"/>
            <a:ext cx="1825438" cy="3650876"/>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21FAA918-4557-4E02-928C-4A4051708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1" name="Picture 10" descr="A screen shot of a computer&#10;&#10;Description generated with very high confidence">
            <a:extLst>
              <a:ext uri="{FF2B5EF4-FFF2-40B4-BE49-F238E27FC236}">
                <a16:creationId xmlns:a16="http://schemas.microsoft.com/office/drawing/2014/main" id="{BB335DB9-4126-4549-BEF2-7ED4114D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9687" y="2062036"/>
            <a:ext cx="1825438" cy="3650876"/>
          </a:xfrm>
          <a:prstGeom prst="rect">
            <a:avLst/>
          </a:prstGeom>
        </p:spPr>
      </p:pic>
      <p:sp>
        <p:nvSpPr>
          <p:cNvPr id="16" name="Picture Placeholder 15">
            <a:extLst>
              <a:ext uri="{FF2B5EF4-FFF2-40B4-BE49-F238E27FC236}">
                <a16:creationId xmlns:a16="http://schemas.microsoft.com/office/drawing/2014/main" id="{8A9F346C-D0A0-474F-9EB6-AEB9C8CFC93B}"/>
              </a:ext>
            </a:extLst>
          </p:cNvPr>
          <p:cNvSpPr>
            <a:spLocks noGrp="1"/>
          </p:cNvSpPr>
          <p:nvPr>
            <p:ph type="pic" sz="quarter" idx="10" hasCustomPrompt="1"/>
          </p:nvPr>
        </p:nvSpPr>
        <p:spPr>
          <a:xfrm>
            <a:off x="773349" y="2232985"/>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7" name="Picture Placeholder 15">
            <a:extLst>
              <a:ext uri="{FF2B5EF4-FFF2-40B4-BE49-F238E27FC236}">
                <a16:creationId xmlns:a16="http://schemas.microsoft.com/office/drawing/2014/main" id="{38306959-F948-4139-903F-3C3A7930E042}"/>
              </a:ext>
            </a:extLst>
          </p:cNvPr>
          <p:cNvSpPr>
            <a:spLocks noGrp="1"/>
          </p:cNvSpPr>
          <p:nvPr>
            <p:ph type="pic" sz="quarter" idx="11" hasCustomPrompt="1"/>
          </p:nvPr>
        </p:nvSpPr>
        <p:spPr>
          <a:xfrm>
            <a:off x="7736589" y="2604257"/>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8" name="Picture Placeholder 15">
            <a:extLst>
              <a:ext uri="{FF2B5EF4-FFF2-40B4-BE49-F238E27FC236}">
                <a16:creationId xmlns:a16="http://schemas.microsoft.com/office/drawing/2014/main" id="{88220231-5129-42C5-AFFF-B1F28CF966CB}"/>
              </a:ext>
            </a:extLst>
          </p:cNvPr>
          <p:cNvSpPr>
            <a:spLocks noGrp="1"/>
          </p:cNvSpPr>
          <p:nvPr>
            <p:ph type="pic" sz="quarter" idx="12" hasCustomPrompt="1"/>
          </p:nvPr>
        </p:nvSpPr>
        <p:spPr>
          <a:xfrm>
            <a:off x="9951940" y="2604257"/>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2" name="Text Placeholder 21">
            <a:extLst>
              <a:ext uri="{FF2B5EF4-FFF2-40B4-BE49-F238E27FC236}">
                <a16:creationId xmlns:a16="http://schemas.microsoft.com/office/drawing/2014/main" id="{ABE2256B-01E2-451A-A76E-72062633E2FA}"/>
              </a:ext>
            </a:extLst>
          </p:cNvPr>
          <p:cNvSpPr>
            <a:spLocks noGrp="1"/>
          </p:cNvSpPr>
          <p:nvPr>
            <p:ph type="body" sz="quarter" idx="14" hasCustomPrompt="1"/>
          </p:nvPr>
        </p:nvSpPr>
        <p:spPr>
          <a:xfrm>
            <a:off x="3251887" y="3207280"/>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screens</a:t>
            </a:r>
          </a:p>
          <a:p>
            <a:pPr lvl="1"/>
            <a:r>
              <a:rPr lang="en-US" dirty="0"/>
              <a:t>Second level</a:t>
            </a:r>
          </a:p>
        </p:txBody>
      </p:sp>
    </p:spTree>
    <p:extLst>
      <p:ext uri="{BB962C8B-B14F-4D97-AF65-F5344CB8AC3E}">
        <p14:creationId xmlns:p14="http://schemas.microsoft.com/office/powerpoint/2010/main" val="302159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Product Shot 1 of 3">
    <p:spTree>
      <p:nvGrpSpPr>
        <p:cNvPr id="1" name=""/>
        <p:cNvGrpSpPr/>
        <p:nvPr/>
      </p:nvGrpSpPr>
      <p:grpSpPr>
        <a:xfrm>
          <a:off x="0" y="0"/>
          <a:ext cx="0" cy="0"/>
          <a:chOff x="0" y="0"/>
          <a:chExt cx="0" cy="0"/>
        </a:xfrm>
      </p:grpSpPr>
      <p:pic>
        <p:nvPicPr>
          <p:cNvPr id="12" name="Picture 11" descr="A screen shot of a computer&#10;&#10;Description generated with very high confidence">
            <a:extLst>
              <a:ext uri="{FF2B5EF4-FFF2-40B4-BE49-F238E27FC236}">
                <a16:creationId xmlns:a16="http://schemas.microsoft.com/office/drawing/2014/main" id="{F2077631-4603-46B9-8FA2-4F94074B8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258" y="1580030"/>
            <a:ext cx="1825438" cy="3650876"/>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7A26D6F2-A855-4DB3-9E23-D50D580BA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9" name="Picture 18" descr="A screen shot of a computer&#10;&#10;Description generated with very high confidence">
            <a:extLst>
              <a:ext uri="{FF2B5EF4-FFF2-40B4-BE49-F238E27FC236}">
                <a16:creationId xmlns:a16="http://schemas.microsoft.com/office/drawing/2014/main" id="{86819201-80E0-4AF4-9D2E-24699A4F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59" y="1059021"/>
            <a:ext cx="2375054" cy="4750108"/>
          </a:xfrm>
          <a:prstGeom prst="rect">
            <a:avLst/>
          </a:prstGeom>
        </p:spPr>
      </p:pic>
      <p:pic>
        <p:nvPicPr>
          <p:cNvPr id="21" name="Picture 20" descr="A screen shot of a computer&#10;&#10;Description generated with very high confidence">
            <a:extLst>
              <a:ext uri="{FF2B5EF4-FFF2-40B4-BE49-F238E27FC236}">
                <a16:creationId xmlns:a16="http://schemas.microsoft.com/office/drawing/2014/main" id="{E7184AB6-2476-41BC-AB86-3861229A9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sp>
        <p:nvSpPr>
          <p:cNvPr id="26" name="Text Placeholder 19">
            <a:extLst>
              <a:ext uri="{FF2B5EF4-FFF2-40B4-BE49-F238E27FC236}">
                <a16:creationId xmlns:a16="http://schemas.microsoft.com/office/drawing/2014/main" id="{3D37C800-D302-4ED3-B1BE-939B7CF61014}"/>
              </a:ext>
            </a:extLst>
          </p:cNvPr>
          <p:cNvSpPr>
            <a:spLocks noGrp="1"/>
          </p:cNvSpPr>
          <p:nvPr>
            <p:ph type="body" sz="quarter" idx="13" hasCustomPrompt="1"/>
          </p:nvPr>
        </p:nvSpPr>
        <p:spPr>
          <a:xfrm>
            <a:off x="5505773"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27" name="Text Placeholder 21">
            <a:extLst>
              <a:ext uri="{FF2B5EF4-FFF2-40B4-BE49-F238E27FC236}">
                <a16:creationId xmlns:a16="http://schemas.microsoft.com/office/drawing/2014/main" id="{5EA81C8F-25B5-41D8-BD8F-331659BE3BE3}"/>
              </a:ext>
            </a:extLst>
          </p:cNvPr>
          <p:cNvSpPr>
            <a:spLocks noGrp="1"/>
          </p:cNvSpPr>
          <p:nvPr>
            <p:ph type="body" sz="quarter" idx="14" hasCustomPrompt="1"/>
          </p:nvPr>
        </p:nvSpPr>
        <p:spPr>
          <a:xfrm>
            <a:off x="5505772"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28" name="Picture Placeholder 15">
            <a:extLst>
              <a:ext uri="{FF2B5EF4-FFF2-40B4-BE49-F238E27FC236}">
                <a16:creationId xmlns:a16="http://schemas.microsoft.com/office/drawing/2014/main" id="{EE9C2A2B-2A6F-4092-9372-E3956E7493D1}"/>
              </a:ext>
            </a:extLst>
          </p:cNvPr>
          <p:cNvSpPr>
            <a:spLocks noGrp="1"/>
          </p:cNvSpPr>
          <p:nvPr>
            <p:ph type="pic" sz="quarter" idx="10" hasCustomPrompt="1"/>
          </p:nvPr>
        </p:nvSpPr>
        <p:spPr>
          <a:xfrm>
            <a:off x="3064212" y="1731769"/>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9" name="Picture Placeholder 15">
            <a:extLst>
              <a:ext uri="{FF2B5EF4-FFF2-40B4-BE49-F238E27FC236}">
                <a16:creationId xmlns:a16="http://schemas.microsoft.com/office/drawing/2014/main" id="{57E691AD-54FC-41C9-8231-D3F5B1ECCB56}"/>
              </a:ext>
            </a:extLst>
          </p:cNvPr>
          <p:cNvSpPr>
            <a:spLocks noGrp="1"/>
          </p:cNvSpPr>
          <p:nvPr>
            <p:ph type="pic" sz="quarter" idx="11" hasCustomPrompt="1"/>
          </p:nvPr>
        </p:nvSpPr>
        <p:spPr>
          <a:xfrm>
            <a:off x="9443804"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30" name="Picture Placeholder 15">
            <a:extLst>
              <a:ext uri="{FF2B5EF4-FFF2-40B4-BE49-F238E27FC236}">
                <a16:creationId xmlns:a16="http://schemas.microsoft.com/office/drawing/2014/main" id="{5A98C628-0600-485E-B099-D58DCB8FFB57}"/>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Tree>
    <p:extLst>
      <p:ext uri="{BB962C8B-B14F-4D97-AF65-F5344CB8AC3E}">
        <p14:creationId xmlns:p14="http://schemas.microsoft.com/office/powerpoint/2010/main" val="405888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out Compan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C79F28-CEA6-4E38-8E03-599EA5496DB7}"/>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19">
            <a:extLst>
              <a:ext uri="{FF2B5EF4-FFF2-40B4-BE49-F238E27FC236}">
                <a16:creationId xmlns:a16="http://schemas.microsoft.com/office/drawing/2014/main" id="{0D1E69F8-4A50-4B09-8DD4-72AC33BC32CE}"/>
              </a:ext>
            </a:extLst>
          </p:cNvPr>
          <p:cNvSpPr>
            <a:spLocks noGrp="1"/>
          </p:cNvSpPr>
          <p:nvPr>
            <p:ph type="body" sz="quarter" idx="13" hasCustomPrompt="1"/>
          </p:nvPr>
        </p:nvSpPr>
        <p:spPr>
          <a:xfrm>
            <a:off x="5094712" y="1530278"/>
            <a:ext cx="6075231" cy="485706"/>
          </a:xfrm>
          <a:prstGeom prst="rect">
            <a:avLst/>
          </a:prstGeom>
        </p:spPr>
        <p:txBody>
          <a:bodyPr lIns="0" tIns="0" rIns="0" bIns="0"/>
          <a:lstStyle>
            <a:lvl1pPr marL="0" indent="0">
              <a:buNone/>
              <a:defRPr>
                <a:latin typeface="+mj-lt"/>
              </a:defRPr>
            </a:lvl1pPr>
          </a:lstStyle>
          <a:p>
            <a:pPr lvl="0"/>
            <a:r>
              <a:rPr lang="en-US" dirty="0"/>
              <a:t>Heading</a:t>
            </a:r>
          </a:p>
        </p:txBody>
      </p:sp>
      <p:sp>
        <p:nvSpPr>
          <p:cNvPr id="11" name="Text Placeholder 21">
            <a:extLst>
              <a:ext uri="{FF2B5EF4-FFF2-40B4-BE49-F238E27FC236}">
                <a16:creationId xmlns:a16="http://schemas.microsoft.com/office/drawing/2014/main" id="{00787B32-7FB8-427C-A4EA-BEA01007E35C}"/>
              </a:ext>
            </a:extLst>
          </p:cNvPr>
          <p:cNvSpPr>
            <a:spLocks noGrp="1"/>
          </p:cNvSpPr>
          <p:nvPr>
            <p:ph type="body" sz="quarter" idx="15" hasCustomPrompt="1"/>
          </p:nvPr>
        </p:nvSpPr>
        <p:spPr>
          <a:xfrm>
            <a:off x="5094711" y="2434578"/>
            <a:ext cx="6075231" cy="2314930"/>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short about me section</a:t>
            </a:r>
          </a:p>
          <a:p>
            <a:pPr lvl="1"/>
            <a:r>
              <a:rPr lang="en-US" dirty="0"/>
              <a:t>Second level</a:t>
            </a:r>
          </a:p>
        </p:txBody>
      </p:sp>
      <p:sp>
        <p:nvSpPr>
          <p:cNvPr id="12" name="Text Placeholder 19">
            <a:extLst>
              <a:ext uri="{FF2B5EF4-FFF2-40B4-BE49-F238E27FC236}">
                <a16:creationId xmlns:a16="http://schemas.microsoft.com/office/drawing/2014/main" id="{0D72A79A-E703-4992-8F20-617BD7913D61}"/>
              </a:ext>
            </a:extLst>
          </p:cNvPr>
          <p:cNvSpPr>
            <a:spLocks noGrp="1"/>
          </p:cNvSpPr>
          <p:nvPr>
            <p:ph type="body" sz="quarter" idx="16" hasCustomPrompt="1"/>
          </p:nvPr>
        </p:nvSpPr>
        <p:spPr>
          <a:xfrm>
            <a:off x="5094710" y="2015984"/>
            <a:ext cx="6075231" cy="408434"/>
          </a:xfrm>
          <a:prstGeom prst="rect">
            <a:avLst/>
          </a:prstGeom>
        </p:spPr>
        <p:txBody>
          <a:bodyPr lIns="0" tIns="0" rIns="0" bIns="0" anchor="ctr">
            <a:normAutofit/>
          </a:bodyPr>
          <a:lstStyle>
            <a:lvl1pPr marL="0" indent="0">
              <a:buNone/>
              <a:defRPr sz="1800">
                <a:solidFill>
                  <a:schemeClr val="accent4"/>
                </a:solidFill>
                <a:latin typeface="+mj-lt"/>
              </a:defRPr>
            </a:lvl1pPr>
          </a:lstStyle>
          <a:p>
            <a:pPr lvl="0"/>
            <a:r>
              <a:rPr lang="en-US" dirty="0"/>
              <a:t>Intro Message</a:t>
            </a:r>
          </a:p>
        </p:txBody>
      </p:sp>
      <p:pic>
        <p:nvPicPr>
          <p:cNvPr id="18" name="Picture 17" descr="A close up of a logo&#10;&#10;Description generated with high confidence">
            <a:extLst>
              <a:ext uri="{FF2B5EF4-FFF2-40B4-BE49-F238E27FC236}">
                <a16:creationId xmlns:a16="http://schemas.microsoft.com/office/drawing/2014/main" id="{62A8BFB9-ADBD-451D-BD50-5103C87D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E43147B7-0263-4434-BE4A-B238F7C48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20" y="2540169"/>
            <a:ext cx="947076" cy="1447604"/>
          </a:xfrm>
          <a:prstGeom prst="rect">
            <a:avLst/>
          </a:prstGeom>
        </p:spPr>
      </p:pic>
      <p:sp>
        <p:nvSpPr>
          <p:cNvPr id="8" name="Rectangle 7">
            <a:extLst>
              <a:ext uri="{FF2B5EF4-FFF2-40B4-BE49-F238E27FC236}">
                <a16:creationId xmlns:a16="http://schemas.microsoft.com/office/drawing/2014/main" id="{1F4A98E9-576E-41C5-8282-E7207D82E6A0}"/>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close up of a logo&#10;&#10;Description generated with high confidence">
            <a:extLst>
              <a:ext uri="{FF2B5EF4-FFF2-40B4-BE49-F238E27FC236}">
                <a16:creationId xmlns:a16="http://schemas.microsoft.com/office/drawing/2014/main" id="{C13C0C6B-EA16-449C-B610-611576C81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687BFDA6-D2ED-41E0-A659-093D84404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20" y="2540169"/>
            <a:ext cx="947076" cy="1447604"/>
          </a:xfrm>
          <a:prstGeom prst="rect">
            <a:avLst/>
          </a:prstGeom>
        </p:spPr>
      </p:pic>
    </p:spTree>
    <p:extLst>
      <p:ext uri="{BB962C8B-B14F-4D97-AF65-F5344CB8AC3E}">
        <p14:creationId xmlns:p14="http://schemas.microsoft.com/office/powerpoint/2010/main" val="1068074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pic>
        <p:nvPicPr>
          <p:cNvPr id="9" name="Picture 8" descr="A screen shot of a computer&#10;&#10;Description generated with very high confidence">
            <a:extLst>
              <a:ext uri="{FF2B5EF4-FFF2-40B4-BE49-F238E27FC236}">
                <a16:creationId xmlns:a16="http://schemas.microsoft.com/office/drawing/2014/main" id="{BEF0029D-0BA2-430F-BC79-BBE10A4D4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953" y="1059021"/>
            <a:ext cx="2375054" cy="4750108"/>
          </a:xfrm>
          <a:prstGeom prst="rect">
            <a:avLst/>
          </a:prstGeom>
        </p:spPr>
      </p:pic>
      <p:pic>
        <p:nvPicPr>
          <p:cNvPr id="10" name="Picture 9" descr="A screen shot of a computer&#10;&#10;Description generated with very high confidence">
            <a:extLst>
              <a:ext uri="{FF2B5EF4-FFF2-40B4-BE49-F238E27FC236}">
                <a16:creationId xmlns:a16="http://schemas.microsoft.com/office/drawing/2014/main" id="{BC2A9B81-7A74-4725-8FBF-CC794FD8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3" y="1580030"/>
            <a:ext cx="1825438" cy="3650876"/>
          </a:xfrm>
          <a:prstGeom prst="rect">
            <a:avLst/>
          </a:prstGeom>
        </p:spPr>
      </p:pic>
      <p:pic>
        <p:nvPicPr>
          <p:cNvPr id="12" name="Picture 11" descr="A screen shot of a computer&#10;&#10;Description generated with very high confidence">
            <a:extLst>
              <a:ext uri="{FF2B5EF4-FFF2-40B4-BE49-F238E27FC236}">
                <a16:creationId xmlns:a16="http://schemas.microsoft.com/office/drawing/2014/main" id="{01AE1809-9293-40E8-AB40-2C4EA5CF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57" y="1580030"/>
            <a:ext cx="1825438" cy="3650876"/>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815365" y="2122251"/>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815364" y="2725274"/>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806045"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9" name="Picture Placeholder 15">
            <a:extLst>
              <a:ext uri="{FF2B5EF4-FFF2-40B4-BE49-F238E27FC236}">
                <a16:creationId xmlns:a16="http://schemas.microsoft.com/office/drawing/2014/main" id="{70125F02-A28D-4851-B39C-ABA26B68ADD3}"/>
              </a:ext>
            </a:extLst>
          </p:cNvPr>
          <p:cNvSpPr>
            <a:spLocks noGrp="1"/>
          </p:cNvSpPr>
          <p:nvPr>
            <p:ph type="pic" sz="quarter" idx="10" hasCustomPrompt="1"/>
          </p:nvPr>
        </p:nvSpPr>
        <p:spPr>
          <a:xfrm>
            <a:off x="5272578" y="1731769"/>
            <a:ext cx="1935804" cy="3433796"/>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20" name="Picture Placeholder 15">
            <a:extLst>
              <a:ext uri="{FF2B5EF4-FFF2-40B4-BE49-F238E27FC236}">
                <a16:creationId xmlns:a16="http://schemas.microsoft.com/office/drawing/2014/main" id="{130FF8F2-AA5A-4471-8711-76385557AC99}"/>
              </a:ext>
            </a:extLst>
          </p:cNvPr>
          <p:cNvSpPr>
            <a:spLocks noGrp="1"/>
          </p:cNvSpPr>
          <p:nvPr>
            <p:ph type="pic" sz="quarter" idx="11" hasCustomPrompt="1"/>
          </p:nvPr>
        </p:nvSpPr>
        <p:spPr>
          <a:xfrm>
            <a:off x="3018841" y="2122251"/>
            <a:ext cx="1468073" cy="2595664"/>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Tree>
    <p:extLst>
      <p:ext uri="{BB962C8B-B14F-4D97-AF65-F5344CB8AC3E}">
        <p14:creationId xmlns:p14="http://schemas.microsoft.com/office/powerpoint/2010/main" val="1109509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pic>
        <p:nvPicPr>
          <p:cNvPr id="14" name="Picture 13" descr="A picture containing electronics, monitor&#10;&#10;Description generated with very high confidence">
            <a:extLst>
              <a:ext uri="{FF2B5EF4-FFF2-40B4-BE49-F238E27FC236}">
                <a16:creationId xmlns:a16="http://schemas.microsoft.com/office/drawing/2014/main" id="{624C3011-95C4-4DA7-8279-F57ABE3C8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591" y="1531976"/>
            <a:ext cx="3043699" cy="3738901"/>
          </a:xfrm>
          <a:prstGeom prst="rect">
            <a:avLst/>
          </a:prstGeom>
        </p:spPr>
      </p:pic>
      <p:pic>
        <p:nvPicPr>
          <p:cNvPr id="3" name="Picture 2" descr="A picture containing electronics, monitor&#10;&#10;Description generated with very high confidence">
            <a:extLst>
              <a:ext uri="{FF2B5EF4-FFF2-40B4-BE49-F238E27FC236}">
                <a16:creationId xmlns:a16="http://schemas.microsoft.com/office/drawing/2014/main" id="{08D1E282-E1BE-4B50-8AEE-9D46F1E28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5" y="1531977"/>
            <a:ext cx="3043699" cy="3738901"/>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1929302"/>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532325"/>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sp>
        <p:nvSpPr>
          <p:cNvPr id="17" name="Picture Placeholder 15">
            <a:extLst>
              <a:ext uri="{FF2B5EF4-FFF2-40B4-BE49-F238E27FC236}">
                <a16:creationId xmlns:a16="http://schemas.microsoft.com/office/drawing/2014/main" id="{689AB469-388D-4E4B-AF17-583D003F2346}"/>
              </a:ext>
            </a:extLst>
          </p:cNvPr>
          <p:cNvSpPr>
            <a:spLocks noGrp="1"/>
          </p:cNvSpPr>
          <p:nvPr>
            <p:ph type="pic" sz="quarter" idx="15" hasCustomPrompt="1"/>
          </p:nvPr>
        </p:nvSpPr>
        <p:spPr>
          <a:xfrm>
            <a:off x="1057714" y="1929302"/>
            <a:ext cx="2201409" cy="2969869"/>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
        <p:nvSpPr>
          <p:cNvPr id="13" name="Picture Placeholder 15">
            <a:extLst>
              <a:ext uri="{FF2B5EF4-FFF2-40B4-BE49-F238E27FC236}">
                <a16:creationId xmlns:a16="http://schemas.microsoft.com/office/drawing/2014/main" id="{D813B346-9BDE-46C0-907A-8C03300C9FD3}"/>
              </a:ext>
            </a:extLst>
          </p:cNvPr>
          <p:cNvSpPr>
            <a:spLocks noGrp="1"/>
          </p:cNvSpPr>
          <p:nvPr>
            <p:ph type="pic" sz="quarter" idx="16" hasCustomPrompt="1"/>
          </p:nvPr>
        </p:nvSpPr>
        <p:spPr>
          <a:xfrm>
            <a:off x="4486130" y="1929303"/>
            <a:ext cx="2212479" cy="2969868"/>
          </a:xfrm>
          <a:prstGeom prst="rect">
            <a:avLst/>
          </a:prstGeom>
          <a:solidFill>
            <a:schemeClr val="tx1"/>
          </a:solidFill>
        </p:spPr>
        <p:txBody>
          <a:bodyPr anchor="ctr">
            <a:normAutofit/>
          </a:bodyPr>
          <a:lstStyle>
            <a:lvl1pPr marL="0" indent="0" algn="ctr">
              <a:buNone/>
              <a:defRPr sz="1400">
                <a:solidFill>
                  <a:schemeClr val="bg1"/>
                </a:solidFill>
              </a:defRPr>
            </a:lvl1pPr>
          </a:lstStyle>
          <a:p>
            <a:r>
              <a:rPr lang="en-AU" dirty="0"/>
              <a:t>Insert screenshot</a:t>
            </a:r>
          </a:p>
        </p:txBody>
      </p:sp>
    </p:spTree>
    <p:extLst>
      <p:ext uri="{BB962C8B-B14F-4D97-AF65-F5344CB8AC3E}">
        <p14:creationId xmlns:p14="http://schemas.microsoft.com/office/powerpoint/2010/main" val="1326570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eams - 2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3101077" y="2822183"/>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3101076" y="3101726"/>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1" name="Text Placeholder 28">
            <a:extLst>
              <a:ext uri="{FF2B5EF4-FFF2-40B4-BE49-F238E27FC236}">
                <a16:creationId xmlns:a16="http://schemas.microsoft.com/office/drawing/2014/main" id="{5FBDB2C0-8B3D-4620-A2B7-46AFF5900501}"/>
              </a:ext>
            </a:extLst>
          </p:cNvPr>
          <p:cNvSpPr>
            <a:spLocks noGrp="1"/>
          </p:cNvSpPr>
          <p:nvPr>
            <p:ph type="body" sz="quarter" idx="12" hasCustomPrompt="1"/>
          </p:nvPr>
        </p:nvSpPr>
        <p:spPr>
          <a:xfrm>
            <a:off x="3101075" y="3321172"/>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346808" y="3761819"/>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211910" y="2822183"/>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3121455" y="3821845"/>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1" name="Text Placeholder 28">
            <a:extLst>
              <a:ext uri="{FF2B5EF4-FFF2-40B4-BE49-F238E27FC236}">
                <a16:creationId xmlns:a16="http://schemas.microsoft.com/office/drawing/2014/main" id="{D2C2706D-59AC-4ADD-9BED-C4CC03BDC7B5}"/>
              </a:ext>
            </a:extLst>
          </p:cNvPr>
          <p:cNvSpPr>
            <a:spLocks noGrp="1"/>
          </p:cNvSpPr>
          <p:nvPr>
            <p:ph type="body" sz="quarter" idx="37" hasCustomPrompt="1"/>
          </p:nvPr>
        </p:nvSpPr>
        <p:spPr>
          <a:xfrm>
            <a:off x="8483328" y="2822183"/>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2" name="Text Placeholder 28">
            <a:extLst>
              <a:ext uri="{FF2B5EF4-FFF2-40B4-BE49-F238E27FC236}">
                <a16:creationId xmlns:a16="http://schemas.microsoft.com/office/drawing/2014/main" id="{167EF1B8-A472-4DE1-8B29-591E42A58A3E}"/>
              </a:ext>
            </a:extLst>
          </p:cNvPr>
          <p:cNvSpPr>
            <a:spLocks noGrp="1"/>
          </p:cNvSpPr>
          <p:nvPr>
            <p:ph type="body" sz="quarter" idx="38" hasCustomPrompt="1"/>
          </p:nvPr>
        </p:nvSpPr>
        <p:spPr>
          <a:xfrm>
            <a:off x="8483327" y="3101726"/>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3" name="Text Placeholder 28">
            <a:extLst>
              <a:ext uri="{FF2B5EF4-FFF2-40B4-BE49-F238E27FC236}">
                <a16:creationId xmlns:a16="http://schemas.microsoft.com/office/drawing/2014/main" id="{B41C6557-EE4B-44BD-9A09-9839F8EBD431}"/>
              </a:ext>
            </a:extLst>
          </p:cNvPr>
          <p:cNvSpPr>
            <a:spLocks noGrp="1"/>
          </p:cNvSpPr>
          <p:nvPr>
            <p:ph type="body" sz="quarter" idx="39" hasCustomPrompt="1"/>
          </p:nvPr>
        </p:nvSpPr>
        <p:spPr>
          <a:xfrm>
            <a:off x="8483326" y="3321172"/>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74" name="Text Placeholder 28">
            <a:extLst>
              <a:ext uri="{FF2B5EF4-FFF2-40B4-BE49-F238E27FC236}">
                <a16:creationId xmlns:a16="http://schemas.microsoft.com/office/drawing/2014/main" id="{E4B5BD52-6549-40DD-A815-208FEFCF3928}"/>
              </a:ext>
            </a:extLst>
          </p:cNvPr>
          <p:cNvSpPr>
            <a:spLocks noGrp="1"/>
          </p:cNvSpPr>
          <p:nvPr>
            <p:ph type="body" sz="quarter" idx="40" hasCustomPrompt="1"/>
          </p:nvPr>
        </p:nvSpPr>
        <p:spPr>
          <a:xfrm>
            <a:off x="8729059" y="3761819"/>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75" name="Picture Placeholder 37">
            <a:extLst>
              <a:ext uri="{FF2B5EF4-FFF2-40B4-BE49-F238E27FC236}">
                <a16:creationId xmlns:a16="http://schemas.microsoft.com/office/drawing/2014/main" id="{9CAA283F-1AD7-4358-9406-51DD81BA35E8}"/>
              </a:ext>
            </a:extLst>
          </p:cNvPr>
          <p:cNvSpPr>
            <a:spLocks noGrp="1"/>
          </p:cNvSpPr>
          <p:nvPr>
            <p:ph type="pic" sz="quarter" idx="41" hasCustomPrompt="1"/>
          </p:nvPr>
        </p:nvSpPr>
        <p:spPr>
          <a:xfrm>
            <a:off x="6594161" y="2822183"/>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76" name="Picture Placeholder 61">
            <a:extLst>
              <a:ext uri="{FF2B5EF4-FFF2-40B4-BE49-F238E27FC236}">
                <a16:creationId xmlns:a16="http://schemas.microsoft.com/office/drawing/2014/main" id="{4B785CAF-8EAE-4AD6-8C09-50BC3018E27E}"/>
              </a:ext>
            </a:extLst>
          </p:cNvPr>
          <p:cNvSpPr>
            <a:spLocks noGrp="1"/>
          </p:cNvSpPr>
          <p:nvPr>
            <p:ph type="pic" sz="quarter" idx="42" hasCustomPrompt="1"/>
          </p:nvPr>
        </p:nvSpPr>
        <p:spPr>
          <a:xfrm>
            <a:off x="8503706" y="3821845"/>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Tree>
    <p:extLst>
      <p:ext uri="{BB962C8B-B14F-4D97-AF65-F5344CB8AC3E}">
        <p14:creationId xmlns:p14="http://schemas.microsoft.com/office/powerpoint/2010/main" val="129683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eams - 3-4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3101077" y="1941831"/>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3101076" y="2221374"/>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1" name="Text Placeholder 28">
            <a:extLst>
              <a:ext uri="{FF2B5EF4-FFF2-40B4-BE49-F238E27FC236}">
                <a16:creationId xmlns:a16="http://schemas.microsoft.com/office/drawing/2014/main" id="{5FBDB2C0-8B3D-4620-A2B7-46AFF5900501}"/>
              </a:ext>
            </a:extLst>
          </p:cNvPr>
          <p:cNvSpPr>
            <a:spLocks noGrp="1"/>
          </p:cNvSpPr>
          <p:nvPr>
            <p:ph type="body" sz="quarter" idx="12" hasCustomPrompt="1"/>
          </p:nvPr>
        </p:nvSpPr>
        <p:spPr>
          <a:xfrm>
            <a:off x="3101075" y="2440820"/>
            <a:ext cx="3076575" cy="707470"/>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346808" y="3165920"/>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211910" y="1941831"/>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3121455" y="3225946"/>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36" name="Text Placeholder 28">
            <a:extLst>
              <a:ext uri="{FF2B5EF4-FFF2-40B4-BE49-F238E27FC236}">
                <a16:creationId xmlns:a16="http://schemas.microsoft.com/office/drawing/2014/main" id="{AEFAA5C1-D899-4335-B762-04C435E3E70C}"/>
              </a:ext>
            </a:extLst>
          </p:cNvPr>
          <p:cNvSpPr>
            <a:spLocks noGrp="1"/>
          </p:cNvSpPr>
          <p:nvPr>
            <p:ph type="body" sz="quarter" idx="31" hasCustomPrompt="1"/>
          </p:nvPr>
        </p:nvSpPr>
        <p:spPr>
          <a:xfrm>
            <a:off x="3101075" y="3897294"/>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28">
            <a:extLst>
              <a:ext uri="{FF2B5EF4-FFF2-40B4-BE49-F238E27FC236}">
                <a16:creationId xmlns:a16="http://schemas.microsoft.com/office/drawing/2014/main" id="{CFA0BCE7-6F29-4E98-96E5-755F585231A4}"/>
              </a:ext>
            </a:extLst>
          </p:cNvPr>
          <p:cNvSpPr>
            <a:spLocks noGrp="1"/>
          </p:cNvSpPr>
          <p:nvPr>
            <p:ph type="body" sz="quarter" idx="32" hasCustomPrompt="1"/>
          </p:nvPr>
        </p:nvSpPr>
        <p:spPr>
          <a:xfrm>
            <a:off x="3101074" y="4176837"/>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9" name="Text Placeholder 28">
            <a:extLst>
              <a:ext uri="{FF2B5EF4-FFF2-40B4-BE49-F238E27FC236}">
                <a16:creationId xmlns:a16="http://schemas.microsoft.com/office/drawing/2014/main" id="{64021982-8080-4EB3-AA35-6C8E186FAB62}"/>
              </a:ext>
            </a:extLst>
          </p:cNvPr>
          <p:cNvSpPr>
            <a:spLocks noGrp="1"/>
          </p:cNvSpPr>
          <p:nvPr>
            <p:ph type="body" sz="quarter" idx="33" hasCustomPrompt="1"/>
          </p:nvPr>
        </p:nvSpPr>
        <p:spPr>
          <a:xfrm>
            <a:off x="3101073" y="4396283"/>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61" name="Text Placeholder 28">
            <a:extLst>
              <a:ext uri="{FF2B5EF4-FFF2-40B4-BE49-F238E27FC236}">
                <a16:creationId xmlns:a16="http://schemas.microsoft.com/office/drawing/2014/main" id="{A8F6992E-2463-42A1-B959-7628943F6CEC}"/>
              </a:ext>
            </a:extLst>
          </p:cNvPr>
          <p:cNvSpPr>
            <a:spLocks noGrp="1"/>
          </p:cNvSpPr>
          <p:nvPr>
            <p:ph type="body" sz="quarter" idx="34" hasCustomPrompt="1"/>
          </p:nvPr>
        </p:nvSpPr>
        <p:spPr>
          <a:xfrm>
            <a:off x="3346806" y="4836930"/>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63" name="Picture Placeholder 37">
            <a:extLst>
              <a:ext uri="{FF2B5EF4-FFF2-40B4-BE49-F238E27FC236}">
                <a16:creationId xmlns:a16="http://schemas.microsoft.com/office/drawing/2014/main" id="{4455A3D8-54B5-4B80-80EC-587DD2D46010}"/>
              </a:ext>
            </a:extLst>
          </p:cNvPr>
          <p:cNvSpPr>
            <a:spLocks noGrp="1"/>
          </p:cNvSpPr>
          <p:nvPr>
            <p:ph type="pic" sz="quarter" idx="35" hasCustomPrompt="1"/>
          </p:nvPr>
        </p:nvSpPr>
        <p:spPr>
          <a:xfrm>
            <a:off x="1211908" y="3897294"/>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4" name="Picture Placeholder 61">
            <a:extLst>
              <a:ext uri="{FF2B5EF4-FFF2-40B4-BE49-F238E27FC236}">
                <a16:creationId xmlns:a16="http://schemas.microsoft.com/office/drawing/2014/main" id="{DBB89893-D3B1-4899-A08B-710F2C1FBC5A}"/>
              </a:ext>
            </a:extLst>
          </p:cNvPr>
          <p:cNvSpPr>
            <a:spLocks noGrp="1"/>
          </p:cNvSpPr>
          <p:nvPr>
            <p:ph type="pic" sz="quarter" idx="36" hasCustomPrompt="1"/>
          </p:nvPr>
        </p:nvSpPr>
        <p:spPr>
          <a:xfrm>
            <a:off x="3121453" y="4896956"/>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1" name="Text Placeholder 28">
            <a:extLst>
              <a:ext uri="{FF2B5EF4-FFF2-40B4-BE49-F238E27FC236}">
                <a16:creationId xmlns:a16="http://schemas.microsoft.com/office/drawing/2014/main" id="{D2C2706D-59AC-4ADD-9BED-C4CC03BDC7B5}"/>
              </a:ext>
            </a:extLst>
          </p:cNvPr>
          <p:cNvSpPr>
            <a:spLocks noGrp="1"/>
          </p:cNvSpPr>
          <p:nvPr>
            <p:ph type="body" sz="quarter" idx="37" hasCustomPrompt="1"/>
          </p:nvPr>
        </p:nvSpPr>
        <p:spPr>
          <a:xfrm>
            <a:off x="8483328" y="1941831"/>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2" name="Text Placeholder 28">
            <a:extLst>
              <a:ext uri="{FF2B5EF4-FFF2-40B4-BE49-F238E27FC236}">
                <a16:creationId xmlns:a16="http://schemas.microsoft.com/office/drawing/2014/main" id="{167EF1B8-A472-4DE1-8B29-591E42A58A3E}"/>
              </a:ext>
            </a:extLst>
          </p:cNvPr>
          <p:cNvSpPr>
            <a:spLocks noGrp="1"/>
          </p:cNvSpPr>
          <p:nvPr>
            <p:ph type="body" sz="quarter" idx="38" hasCustomPrompt="1"/>
          </p:nvPr>
        </p:nvSpPr>
        <p:spPr>
          <a:xfrm>
            <a:off x="8483327" y="2221374"/>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3" name="Text Placeholder 28">
            <a:extLst>
              <a:ext uri="{FF2B5EF4-FFF2-40B4-BE49-F238E27FC236}">
                <a16:creationId xmlns:a16="http://schemas.microsoft.com/office/drawing/2014/main" id="{B41C6557-EE4B-44BD-9A09-9839F8EBD431}"/>
              </a:ext>
            </a:extLst>
          </p:cNvPr>
          <p:cNvSpPr>
            <a:spLocks noGrp="1"/>
          </p:cNvSpPr>
          <p:nvPr>
            <p:ph type="body" sz="quarter" idx="39" hasCustomPrompt="1"/>
          </p:nvPr>
        </p:nvSpPr>
        <p:spPr>
          <a:xfrm>
            <a:off x="8483326" y="2440820"/>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74" name="Text Placeholder 28">
            <a:extLst>
              <a:ext uri="{FF2B5EF4-FFF2-40B4-BE49-F238E27FC236}">
                <a16:creationId xmlns:a16="http://schemas.microsoft.com/office/drawing/2014/main" id="{E4B5BD52-6549-40DD-A815-208FEFCF3928}"/>
              </a:ext>
            </a:extLst>
          </p:cNvPr>
          <p:cNvSpPr>
            <a:spLocks noGrp="1"/>
          </p:cNvSpPr>
          <p:nvPr>
            <p:ph type="body" sz="quarter" idx="40" hasCustomPrompt="1"/>
          </p:nvPr>
        </p:nvSpPr>
        <p:spPr>
          <a:xfrm>
            <a:off x="8729059" y="2881467"/>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75" name="Picture Placeholder 37">
            <a:extLst>
              <a:ext uri="{FF2B5EF4-FFF2-40B4-BE49-F238E27FC236}">
                <a16:creationId xmlns:a16="http://schemas.microsoft.com/office/drawing/2014/main" id="{9CAA283F-1AD7-4358-9406-51DD81BA35E8}"/>
              </a:ext>
            </a:extLst>
          </p:cNvPr>
          <p:cNvSpPr>
            <a:spLocks noGrp="1"/>
          </p:cNvSpPr>
          <p:nvPr>
            <p:ph type="pic" sz="quarter" idx="41" hasCustomPrompt="1"/>
          </p:nvPr>
        </p:nvSpPr>
        <p:spPr>
          <a:xfrm>
            <a:off x="6594161" y="1941831"/>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76" name="Picture Placeholder 61">
            <a:extLst>
              <a:ext uri="{FF2B5EF4-FFF2-40B4-BE49-F238E27FC236}">
                <a16:creationId xmlns:a16="http://schemas.microsoft.com/office/drawing/2014/main" id="{4B785CAF-8EAE-4AD6-8C09-50BC3018E27E}"/>
              </a:ext>
            </a:extLst>
          </p:cNvPr>
          <p:cNvSpPr>
            <a:spLocks noGrp="1"/>
          </p:cNvSpPr>
          <p:nvPr>
            <p:ph type="pic" sz="quarter" idx="42" hasCustomPrompt="1"/>
          </p:nvPr>
        </p:nvSpPr>
        <p:spPr>
          <a:xfrm>
            <a:off x="8503706" y="294149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77" name="Text Placeholder 28">
            <a:extLst>
              <a:ext uri="{FF2B5EF4-FFF2-40B4-BE49-F238E27FC236}">
                <a16:creationId xmlns:a16="http://schemas.microsoft.com/office/drawing/2014/main" id="{C2E64415-ACEB-4531-A90C-2A3DB364694F}"/>
              </a:ext>
            </a:extLst>
          </p:cNvPr>
          <p:cNvSpPr>
            <a:spLocks noGrp="1"/>
          </p:cNvSpPr>
          <p:nvPr>
            <p:ph type="body" sz="quarter" idx="43" hasCustomPrompt="1"/>
          </p:nvPr>
        </p:nvSpPr>
        <p:spPr>
          <a:xfrm>
            <a:off x="8483328" y="3896998"/>
            <a:ext cx="3076575"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8" name="Text Placeholder 28">
            <a:extLst>
              <a:ext uri="{FF2B5EF4-FFF2-40B4-BE49-F238E27FC236}">
                <a16:creationId xmlns:a16="http://schemas.microsoft.com/office/drawing/2014/main" id="{6B8D6BD3-6AA9-4D51-818F-49AC5C2BFCD9}"/>
              </a:ext>
            </a:extLst>
          </p:cNvPr>
          <p:cNvSpPr>
            <a:spLocks noGrp="1"/>
          </p:cNvSpPr>
          <p:nvPr>
            <p:ph type="body" sz="quarter" idx="44" hasCustomPrompt="1"/>
          </p:nvPr>
        </p:nvSpPr>
        <p:spPr>
          <a:xfrm>
            <a:off x="8483327" y="4176541"/>
            <a:ext cx="3076575"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79" name="Text Placeholder 28">
            <a:extLst>
              <a:ext uri="{FF2B5EF4-FFF2-40B4-BE49-F238E27FC236}">
                <a16:creationId xmlns:a16="http://schemas.microsoft.com/office/drawing/2014/main" id="{2CD684B7-9C22-4EDF-98EF-E7181A66C26D}"/>
              </a:ext>
            </a:extLst>
          </p:cNvPr>
          <p:cNvSpPr>
            <a:spLocks noGrp="1"/>
          </p:cNvSpPr>
          <p:nvPr>
            <p:ph type="body" sz="quarter" idx="45" hasCustomPrompt="1"/>
          </p:nvPr>
        </p:nvSpPr>
        <p:spPr>
          <a:xfrm>
            <a:off x="8483326" y="4395987"/>
            <a:ext cx="3076575" cy="409849"/>
          </a:xfrm>
          <a:prstGeom prst="rect">
            <a:avLst/>
          </a:prstGeom>
          <a:ln>
            <a:noFill/>
          </a:ln>
        </p:spPr>
        <p:txBody>
          <a:bodyPr wrap="square" lIns="0" tIns="36000" rIns="0" bIns="0">
            <a:normAutofit/>
          </a:bodyPr>
          <a:lstStyle>
            <a:lvl1pPr marL="0" indent="0">
              <a:lnSpc>
                <a:spcPct val="150000"/>
              </a:lnSpc>
              <a:buNone/>
              <a:defRPr sz="800" b="0">
                <a:solidFill>
                  <a:schemeClr val="bg2">
                    <a:lumMod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 member’s description or biography</a:t>
            </a:r>
          </a:p>
        </p:txBody>
      </p:sp>
      <p:sp>
        <p:nvSpPr>
          <p:cNvPr id="80" name="Text Placeholder 28">
            <a:extLst>
              <a:ext uri="{FF2B5EF4-FFF2-40B4-BE49-F238E27FC236}">
                <a16:creationId xmlns:a16="http://schemas.microsoft.com/office/drawing/2014/main" id="{B3F40D93-E22B-4D36-BF5C-3FF7DE89D4C1}"/>
              </a:ext>
            </a:extLst>
          </p:cNvPr>
          <p:cNvSpPr>
            <a:spLocks noGrp="1"/>
          </p:cNvSpPr>
          <p:nvPr>
            <p:ph type="body" sz="quarter" idx="46" hasCustomPrompt="1"/>
          </p:nvPr>
        </p:nvSpPr>
        <p:spPr>
          <a:xfrm>
            <a:off x="8729059" y="4836634"/>
            <a:ext cx="2830843"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81" name="Picture Placeholder 37">
            <a:extLst>
              <a:ext uri="{FF2B5EF4-FFF2-40B4-BE49-F238E27FC236}">
                <a16:creationId xmlns:a16="http://schemas.microsoft.com/office/drawing/2014/main" id="{9F664120-565D-44C9-A854-47512C7FC088}"/>
              </a:ext>
            </a:extLst>
          </p:cNvPr>
          <p:cNvSpPr>
            <a:spLocks noGrp="1"/>
          </p:cNvSpPr>
          <p:nvPr>
            <p:ph type="pic" sz="quarter" idx="47" hasCustomPrompt="1"/>
          </p:nvPr>
        </p:nvSpPr>
        <p:spPr>
          <a:xfrm>
            <a:off x="6594161" y="3896998"/>
            <a:ext cx="1718387" cy="1718387"/>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82" name="Picture Placeholder 61">
            <a:extLst>
              <a:ext uri="{FF2B5EF4-FFF2-40B4-BE49-F238E27FC236}">
                <a16:creationId xmlns:a16="http://schemas.microsoft.com/office/drawing/2014/main" id="{0178E01D-820D-42C4-8509-EAA07BC9E541}"/>
              </a:ext>
            </a:extLst>
          </p:cNvPr>
          <p:cNvSpPr>
            <a:spLocks noGrp="1"/>
          </p:cNvSpPr>
          <p:nvPr>
            <p:ph type="pic" sz="quarter" idx="48" hasCustomPrompt="1"/>
          </p:nvPr>
        </p:nvSpPr>
        <p:spPr>
          <a:xfrm>
            <a:off x="8503706" y="4896660"/>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Tree>
    <p:extLst>
      <p:ext uri="{BB962C8B-B14F-4D97-AF65-F5344CB8AC3E}">
        <p14:creationId xmlns:p14="http://schemas.microsoft.com/office/powerpoint/2010/main" val="3045786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eams - 5-6ppl">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5AD4CED-2C7C-4A82-B605-4703F5BE419B}"/>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Team Title</a:t>
            </a:r>
            <a:endParaRPr lang="en-AU" dirty="0"/>
          </a:p>
        </p:txBody>
      </p:sp>
      <p:pic>
        <p:nvPicPr>
          <p:cNvPr id="19" name="Picture 18" descr="A close up of a logo&#10;&#10;Description generated with high confidence">
            <a:extLst>
              <a:ext uri="{FF2B5EF4-FFF2-40B4-BE49-F238E27FC236}">
                <a16:creationId xmlns:a16="http://schemas.microsoft.com/office/drawing/2014/main" id="{08B9890B-9121-4633-A2BE-2BC61A85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9" name="Text Placeholder 28">
            <a:extLst>
              <a:ext uri="{FF2B5EF4-FFF2-40B4-BE49-F238E27FC236}">
                <a16:creationId xmlns:a16="http://schemas.microsoft.com/office/drawing/2014/main" id="{8C052E31-F284-4D10-B3AC-89641DC82E33}"/>
              </a:ext>
            </a:extLst>
          </p:cNvPr>
          <p:cNvSpPr>
            <a:spLocks noGrp="1"/>
          </p:cNvSpPr>
          <p:nvPr>
            <p:ph type="body" sz="quarter" idx="10" hasCustomPrompt="1"/>
          </p:nvPr>
        </p:nvSpPr>
        <p:spPr>
          <a:xfrm>
            <a:off x="2882404" y="1934711"/>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0" name="Text Placeholder 28">
            <a:extLst>
              <a:ext uri="{FF2B5EF4-FFF2-40B4-BE49-F238E27FC236}">
                <a16:creationId xmlns:a16="http://schemas.microsoft.com/office/drawing/2014/main" id="{736A2177-07DC-4E43-8DA2-494C02B0C1DD}"/>
              </a:ext>
            </a:extLst>
          </p:cNvPr>
          <p:cNvSpPr>
            <a:spLocks noGrp="1"/>
          </p:cNvSpPr>
          <p:nvPr>
            <p:ph type="body" sz="quarter" idx="11" hasCustomPrompt="1"/>
          </p:nvPr>
        </p:nvSpPr>
        <p:spPr>
          <a:xfrm>
            <a:off x="2882403" y="2214254"/>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34" name="Text Placeholder 28">
            <a:extLst>
              <a:ext uri="{FF2B5EF4-FFF2-40B4-BE49-F238E27FC236}">
                <a16:creationId xmlns:a16="http://schemas.microsoft.com/office/drawing/2014/main" id="{73133C58-F98B-4796-9CE3-92D1046FD1AB}"/>
              </a:ext>
            </a:extLst>
          </p:cNvPr>
          <p:cNvSpPr>
            <a:spLocks noGrp="1"/>
          </p:cNvSpPr>
          <p:nvPr>
            <p:ph type="body" sz="quarter" idx="13" hasCustomPrompt="1"/>
          </p:nvPr>
        </p:nvSpPr>
        <p:spPr>
          <a:xfrm>
            <a:off x="3128134" y="2444143"/>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38" name="Picture Placeholder 37">
            <a:extLst>
              <a:ext uri="{FF2B5EF4-FFF2-40B4-BE49-F238E27FC236}">
                <a16:creationId xmlns:a16="http://schemas.microsoft.com/office/drawing/2014/main" id="{3C3B1A9A-E0A4-4016-876D-38C86F82C7D6}"/>
              </a:ext>
            </a:extLst>
          </p:cNvPr>
          <p:cNvSpPr>
            <a:spLocks noGrp="1"/>
          </p:cNvSpPr>
          <p:nvPr>
            <p:ph type="pic" sz="quarter" idx="14" hasCustomPrompt="1"/>
          </p:nvPr>
        </p:nvSpPr>
        <p:spPr>
          <a:xfrm>
            <a:off x="1352343" y="1934712"/>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2" name="Picture Placeholder 61">
            <a:extLst>
              <a:ext uri="{FF2B5EF4-FFF2-40B4-BE49-F238E27FC236}">
                <a16:creationId xmlns:a16="http://schemas.microsoft.com/office/drawing/2014/main" id="{0E23DFAA-01FC-4E33-9B3C-097266DE1054}"/>
              </a:ext>
            </a:extLst>
          </p:cNvPr>
          <p:cNvSpPr>
            <a:spLocks noGrp="1"/>
          </p:cNvSpPr>
          <p:nvPr>
            <p:ph type="pic" sz="quarter" idx="30" hasCustomPrompt="1"/>
          </p:nvPr>
        </p:nvSpPr>
        <p:spPr>
          <a:xfrm>
            <a:off x="2902781" y="2504169"/>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65" name="Text Placeholder 28">
            <a:extLst>
              <a:ext uri="{FF2B5EF4-FFF2-40B4-BE49-F238E27FC236}">
                <a16:creationId xmlns:a16="http://schemas.microsoft.com/office/drawing/2014/main" id="{38984B4D-249A-4142-8238-B70E2A85FBAB}"/>
              </a:ext>
            </a:extLst>
          </p:cNvPr>
          <p:cNvSpPr>
            <a:spLocks noGrp="1"/>
          </p:cNvSpPr>
          <p:nvPr>
            <p:ph type="body" sz="quarter" idx="31" hasCustomPrompt="1"/>
          </p:nvPr>
        </p:nvSpPr>
        <p:spPr>
          <a:xfrm>
            <a:off x="2882404" y="3890675"/>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6" name="Text Placeholder 28">
            <a:extLst>
              <a:ext uri="{FF2B5EF4-FFF2-40B4-BE49-F238E27FC236}">
                <a16:creationId xmlns:a16="http://schemas.microsoft.com/office/drawing/2014/main" id="{5564B22C-CF2A-4673-9B45-DD7ABA55BAA1}"/>
              </a:ext>
            </a:extLst>
          </p:cNvPr>
          <p:cNvSpPr>
            <a:spLocks noGrp="1"/>
          </p:cNvSpPr>
          <p:nvPr>
            <p:ph type="body" sz="quarter" idx="32" hasCustomPrompt="1"/>
          </p:nvPr>
        </p:nvSpPr>
        <p:spPr>
          <a:xfrm>
            <a:off x="2882403" y="4170218"/>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67" name="Text Placeholder 28">
            <a:extLst>
              <a:ext uri="{FF2B5EF4-FFF2-40B4-BE49-F238E27FC236}">
                <a16:creationId xmlns:a16="http://schemas.microsoft.com/office/drawing/2014/main" id="{9079D854-DA05-418E-BE9A-64DE09A63622}"/>
              </a:ext>
            </a:extLst>
          </p:cNvPr>
          <p:cNvSpPr>
            <a:spLocks noGrp="1"/>
          </p:cNvSpPr>
          <p:nvPr>
            <p:ph type="body" sz="quarter" idx="33" hasCustomPrompt="1"/>
          </p:nvPr>
        </p:nvSpPr>
        <p:spPr>
          <a:xfrm>
            <a:off x="3128134" y="4400107"/>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68" name="Picture Placeholder 37">
            <a:extLst>
              <a:ext uri="{FF2B5EF4-FFF2-40B4-BE49-F238E27FC236}">
                <a16:creationId xmlns:a16="http://schemas.microsoft.com/office/drawing/2014/main" id="{C3B174C0-A07A-434E-8F20-888216D2DD34}"/>
              </a:ext>
            </a:extLst>
          </p:cNvPr>
          <p:cNvSpPr>
            <a:spLocks noGrp="1"/>
          </p:cNvSpPr>
          <p:nvPr>
            <p:ph type="pic" sz="quarter" idx="34" hasCustomPrompt="1"/>
          </p:nvPr>
        </p:nvSpPr>
        <p:spPr>
          <a:xfrm>
            <a:off x="1352343" y="3890676"/>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69" name="Picture Placeholder 61">
            <a:extLst>
              <a:ext uri="{FF2B5EF4-FFF2-40B4-BE49-F238E27FC236}">
                <a16:creationId xmlns:a16="http://schemas.microsoft.com/office/drawing/2014/main" id="{8580221B-5509-46D0-9ABF-57F9B829A12A}"/>
              </a:ext>
            </a:extLst>
          </p:cNvPr>
          <p:cNvSpPr>
            <a:spLocks noGrp="1"/>
          </p:cNvSpPr>
          <p:nvPr>
            <p:ph type="pic" sz="quarter" idx="35" hasCustomPrompt="1"/>
          </p:nvPr>
        </p:nvSpPr>
        <p:spPr>
          <a:xfrm>
            <a:off x="2902781" y="446013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92" name="Text Placeholder 28">
            <a:extLst>
              <a:ext uri="{FF2B5EF4-FFF2-40B4-BE49-F238E27FC236}">
                <a16:creationId xmlns:a16="http://schemas.microsoft.com/office/drawing/2014/main" id="{EF6008C5-C8A4-4470-8A79-069EF83B9B44}"/>
              </a:ext>
            </a:extLst>
          </p:cNvPr>
          <p:cNvSpPr>
            <a:spLocks noGrp="1"/>
          </p:cNvSpPr>
          <p:nvPr>
            <p:ph type="body" sz="quarter" idx="36" hasCustomPrompt="1"/>
          </p:nvPr>
        </p:nvSpPr>
        <p:spPr>
          <a:xfrm>
            <a:off x="6390847" y="1934711"/>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3" name="Text Placeholder 28">
            <a:extLst>
              <a:ext uri="{FF2B5EF4-FFF2-40B4-BE49-F238E27FC236}">
                <a16:creationId xmlns:a16="http://schemas.microsoft.com/office/drawing/2014/main" id="{A68F714D-C5A8-4AE0-A421-DB97819A0A3E}"/>
              </a:ext>
            </a:extLst>
          </p:cNvPr>
          <p:cNvSpPr>
            <a:spLocks noGrp="1"/>
          </p:cNvSpPr>
          <p:nvPr>
            <p:ph type="body" sz="quarter" idx="37" hasCustomPrompt="1"/>
          </p:nvPr>
        </p:nvSpPr>
        <p:spPr>
          <a:xfrm>
            <a:off x="6390846" y="2214254"/>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94" name="Text Placeholder 28">
            <a:extLst>
              <a:ext uri="{FF2B5EF4-FFF2-40B4-BE49-F238E27FC236}">
                <a16:creationId xmlns:a16="http://schemas.microsoft.com/office/drawing/2014/main" id="{0602AD23-C38C-468E-AECA-92977C32E43F}"/>
              </a:ext>
            </a:extLst>
          </p:cNvPr>
          <p:cNvSpPr>
            <a:spLocks noGrp="1"/>
          </p:cNvSpPr>
          <p:nvPr>
            <p:ph type="body" sz="quarter" idx="38" hasCustomPrompt="1"/>
          </p:nvPr>
        </p:nvSpPr>
        <p:spPr>
          <a:xfrm>
            <a:off x="6636577" y="2444143"/>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95" name="Picture Placeholder 37">
            <a:extLst>
              <a:ext uri="{FF2B5EF4-FFF2-40B4-BE49-F238E27FC236}">
                <a16:creationId xmlns:a16="http://schemas.microsoft.com/office/drawing/2014/main" id="{07B56562-428B-4D9D-8F77-A6A72547095D}"/>
              </a:ext>
            </a:extLst>
          </p:cNvPr>
          <p:cNvSpPr>
            <a:spLocks noGrp="1"/>
          </p:cNvSpPr>
          <p:nvPr>
            <p:ph type="pic" sz="quarter" idx="39" hasCustomPrompt="1"/>
          </p:nvPr>
        </p:nvSpPr>
        <p:spPr>
          <a:xfrm>
            <a:off x="4860786" y="1934712"/>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96" name="Picture Placeholder 61">
            <a:extLst>
              <a:ext uri="{FF2B5EF4-FFF2-40B4-BE49-F238E27FC236}">
                <a16:creationId xmlns:a16="http://schemas.microsoft.com/office/drawing/2014/main" id="{5A20431A-0F50-49C6-A8D5-333E32C15854}"/>
              </a:ext>
            </a:extLst>
          </p:cNvPr>
          <p:cNvSpPr>
            <a:spLocks noGrp="1"/>
          </p:cNvSpPr>
          <p:nvPr>
            <p:ph type="pic" sz="quarter" idx="40" hasCustomPrompt="1"/>
          </p:nvPr>
        </p:nvSpPr>
        <p:spPr>
          <a:xfrm>
            <a:off x="6411224" y="2504169"/>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97" name="Text Placeholder 28">
            <a:extLst>
              <a:ext uri="{FF2B5EF4-FFF2-40B4-BE49-F238E27FC236}">
                <a16:creationId xmlns:a16="http://schemas.microsoft.com/office/drawing/2014/main" id="{2516A31C-00D2-4A15-8836-830550A97730}"/>
              </a:ext>
            </a:extLst>
          </p:cNvPr>
          <p:cNvSpPr>
            <a:spLocks noGrp="1"/>
          </p:cNvSpPr>
          <p:nvPr>
            <p:ph type="body" sz="quarter" idx="41" hasCustomPrompt="1"/>
          </p:nvPr>
        </p:nvSpPr>
        <p:spPr>
          <a:xfrm>
            <a:off x="6390847" y="3890675"/>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8" name="Text Placeholder 28">
            <a:extLst>
              <a:ext uri="{FF2B5EF4-FFF2-40B4-BE49-F238E27FC236}">
                <a16:creationId xmlns:a16="http://schemas.microsoft.com/office/drawing/2014/main" id="{EEE508A6-08E1-4380-9028-123EDA3DBD29}"/>
              </a:ext>
            </a:extLst>
          </p:cNvPr>
          <p:cNvSpPr>
            <a:spLocks noGrp="1"/>
          </p:cNvSpPr>
          <p:nvPr>
            <p:ph type="body" sz="quarter" idx="42" hasCustomPrompt="1"/>
          </p:nvPr>
        </p:nvSpPr>
        <p:spPr>
          <a:xfrm>
            <a:off x="6390846" y="4170218"/>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99" name="Text Placeholder 28">
            <a:extLst>
              <a:ext uri="{FF2B5EF4-FFF2-40B4-BE49-F238E27FC236}">
                <a16:creationId xmlns:a16="http://schemas.microsoft.com/office/drawing/2014/main" id="{5B8498EF-FCBE-48B6-8F16-F45D007EF24E}"/>
              </a:ext>
            </a:extLst>
          </p:cNvPr>
          <p:cNvSpPr>
            <a:spLocks noGrp="1"/>
          </p:cNvSpPr>
          <p:nvPr>
            <p:ph type="body" sz="quarter" idx="43" hasCustomPrompt="1"/>
          </p:nvPr>
        </p:nvSpPr>
        <p:spPr>
          <a:xfrm>
            <a:off x="6636577" y="4400107"/>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00" name="Picture Placeholder 37">
            <a:extLst>
              <a:ext uri="{FF2B5EF4-FFF2-40B4-BE49-F238E27FC236}">
                <a16:creationId xmlns:a16="http://schemas.microsoft.com/office/drawing/2014/main" id="{FE61C2B9-990E-4E41-BAE4-2988D39F3670}"/>
              </a:ext>
            </a:extLst>
          </p:cNvPr>
          <p:cNvSpPr>
            <a:spLocks noGrp="1"/>
          </p:cNvSpPr>
          <p:nvPr>
            <p:ph type="pic" sz="quarter" idx="44" hasCustomPrompt="1"/>
          </p:nvPr>
        </p:nvSpPr>
        <p:spPr>
          <a:xfrm>
            <a:off x="4860786" y="3890676"/>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01" name="Picture Placeholder 61">
            <a:extLst>
              <a:ext uri="{FF2B5EF4-FFF2-40B4-BE49-F238E27FC236}">
                <a16:creationId xmlns:a16="http://schemas.microsoft.com/office/drawing/2014/main" id="{A28A405A-931C-441F-8B04-086576DC2C33}"/>
              </a:ext>
            </a:extLst>
          </p:cNvPr>
          <p:cNvSpPr>
            <a:spLocks noGrp="1"/>
          </p:cNvSpPr>
          <p:nvPr>
            <p:ph type="pic" sz="quarter" idx="45" hasCustomPrompt="1"/>
          </p:nvPr>
        </p:nvSpPr>
        <p:spPr>
          <a:xfrm>
            <a:off x="6411224" y="4460133"/>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102" name="Text Placeholder 28">
            <a:extLst>
              <a:ext uri="{FF2B5EF4-FFF2-40B4-BE49-F238E27FC236}">
                <a16:creationId xmlns:a16="http://schemas.microsoft.com/office/drawing/2014/main" id="{0B608FA2-1FA2-4F69-9FA6-79FE6597FE29}"/>
              </a:ext>
            </a:extLst>
          </p:cNvPr>
          <p:cNvSpPr>
            <a:spLocks noGrp="1"/>
          </p:cNvSpPr>
          <p:nvPr>
            <p:ph type="body" sz="quarter" idx="46" hasCustomPrompt="1"/>
          </p:nvPr>
        </p:nvSpPr>
        <p:spPr>
          <a:xfrm>
            <a:off x="9899290" y="1882830"/>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103" name="Text Placeholder 28">
            <a:extLst>
              <a:ext uri="{FF2B5EF4-FFF2-40B4-BE49-F238E27FC236}">
                <a16:creationId xmlns:a16="http://schemas.microsoft.com/office/drawing/2014/main" id="{77D1B554-C1B1-4016-BA79-F6552B2137D3}"/>
              </a:ext>
            </a:extLst>
          </p:cNvPr>
          <p:cNvSpPr>
            <a:spLocks noGrp="1"/>
          </p:cNvSpPr>
          <p:nvPr>
            <p:ph type="body" sz="quarter" idx="47" hasCustomPrompt="1"/>
          </p:nvPr>
        </p:nvSpPr>
        <p:spPr>
          <a:xfrm>
            <a:off x="9899289" y="2162373"/>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4" name="Text Placeholder 28">
            <a:extLst>
              <a:ext uri="{FF2B5EF4-FFF2-40B4-BE49-F238E27FC236}">
                <a16:creationId xmlns:a16="http://schemas.microsoft.com/office/drawing/2014/main" id="{D065707A-EB25-4D17-8C25-60A3AF20CE25}"/>
              </a:ext>
            </a:extLst>
          </p:cNvPr>
          <p:cNvSpPr>
            <a:spLocks noGrp="1"/>
          </p:cNvSpPr>
          <p:nvPr>
            <p:ph type="body" sz="quarter" idx="48" hasCustomPrompt="1"/>
          </p:nvPr>
        </p:nvSpPr>
        <p:spPr>
          <a:xfrm>
            <a:off x="10145020" y="2392262"/>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05" name="Picture Placeholder 37">
            <a:extLst>
              <a:ext uri="{FF2B5EF4-FFF2-40B4-BE49-F238E27FC236}">
                <a16:creationId xmlns:a16="http://schemas.microsoft.com/office/drawing/2014/main" id="{D8D5B2D3-E454-4A9A-9F5F-A862C495E878}"/>
              </a:ext>
            </a:extLst>
          </p:cNvPr>
          <p:cNvSpPr>
            <a:spLocks noGrp="1"/>
          </p:cNvSpPr>
          <p:nvPr>
            <p:ph type="pic" sz="quarter" idx="49" hasCustomPrompt="1"/>
          </p:nvPr>
        </p:nvSpPr>
        <p:spPr>
          <a:xfrm>
            <a:off x="8369229" y="1882831"/>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06" name="Picture Placeholder 61">
            <a:extLst>
              <a:ext uri="{FF2B5EF4-FFF2-40B4-BE49-F238E27FC236}">
                <a16:creationId xmlns:a16="http://schemas.microsoft.com/office/drawing/2014/main" id="{031AADE1-5CB9-40BC-95EC-83683AAD74A2}"/>
              </a:ext>
            </a:extLst>
          </p:cNvPr>
          <p:cNvSpPr>
            <a:spLocks noGrp="1"/>
          </p:cNvSpPr>
          <p:nvPr>
            <p:ph type="pic" sz="quarter" idx="50" hasCustomPrompt="1"/>
          </p:nvPr>
        </p:nvSpPr>
        <p:spPr>
          <a:xfrm>
            <a:off x="9919667" y="2452288"/>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
        <p:nvSpPr>
          <p:cNvPr id="107" name="Text Placeholder 28">
            <a:extLst>
              <a:ext uri="{FF2B5EF4-FFF2-40B4-BE49-F238E27FC236}">
                <a16:creationId xmlns:a16="http://schemas.microsoft.com/office/drawing/2014/main" id="{C7660EB3-47A8-4CA3-8A2D-60EEE5DFB8AA}"/>
              </a:ext>
            </a:extLst>
          </p:cNvPr>
          <p:cNvSpPr>
            <a:spLocks noGrp="1"/>
          </p:cNvSpPr>
          <p:nvPr>
            <p:ph type="body" sz="quarter" idx="51" hasCustomPrompt="1"/>
          </p:nvPr>
        </p:nvSpPr>
        <p:spPr>
          <a:xfrm>
            <a:off x="9899290" y="3838794"/>
            <a:ext cx="1660612" cy="261913"/>
          </a:xfrm>
          <a:prstGeom prst="rect">
            <a:avLst/>
          </a:prstGeom>
        </p:spPr>
        <p:txBody>
          <a:bodyPr wrap="square" lIns="0" tIns="0" rIns="0" bIns="0">
            <a:normAutofit/>
          </a:bodyPr>
          <a:lstStyle>
            <a:lvl1pPr marL="0" indent="0">
              <a:buNone/>
              <a:defRPr sz="1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108" name="Text Placeholder 28">
            <a:extLst>
              <a:ext uri="{FF2B5EF4-FFF2-40B4-BE49-F238E27FC236}">
                <a16:creationId xmlns:a16="http://schemas.microsoft.com/office/drawing/2014/main" id="{C6F5400B-6350-49E7-8E22-8A924862B971}"/>
              </a:ext>
            </a:extLst>
          </p:cNvPr>
          <p:cNvSpPr>
            <a:spLocks noGrp="1"/>
          </p:cNvSpPr>
          <p:nvPr>
            <p:ph type="body" sz="quarter" idx="52" hasCustomPrompt="1"/>
          </p:nvPr>
        </p:nvSpPr>
        <p:spPr>
          <a:xfrm>
            <a:off x="9899289" y="4118337"/>
            <a:ext cx="1660612" cy="210307"/>
          </a:xfrm>
          <a:prstGeom prst="rect">
            <a:avLst/>
          </a:prstGeom>
        </p:spPr>
        <p:txBody>
          <a:bodyPr wrap="square" lIns="0" tIns="0" rIns="0" bIns="0">
            <a:normAutofit/>
          </a:bodyPr>
          <a:lstStyle>
            <a:lvl1pPr marL="0" indent="0">
              <a:buNone/>
              <a:defRPr sz="11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9" name="Text Placeholder 28">
            <a:extLst>
              <a:ext uri="{FF2B5EF4-FFF2-40B4-BE49-F238E27FC236}">
                <a16:creationId xmlns:a16="http://schemas.microsoft.com/office/drawing/2014/main" id="{E8DD71F2-4A6B-4AFB-B3BF-67A257C767FE}"/>
              </a:ext>
            </a:extLst>
          </p:cNvPr>
          <p:cNvSpPr>
            <a:spLocks noGrp="1"/>
          </p:cNvSpPr>
          <p:nvPr>
            <p:ph type="body" sz="quarter" idx="53" hasCustomPrompt="1"/>
          </p:nvPr>
        </p:nvSpPr>
        <p:spPr>
          <a:xfrm>
            <a:off x="10145020" y="4348226"/>
            <a:ext cx="1414881" cy="312257"/>
          </a:xfrm>
          <a:prstGeom prst="rect">
            <a:avLst/>
          </a:prstGeom>
        </p:spPr>
        <p:txBody>
          <a:bodyPr wrap="square" lIns="0" tIns="0" rIns="0" bIns="0">
            <a:normAutofit/>
          </a:bodyPr>
          <a:lstStyle>
            <a:lvl1pPr marL="0" indent="0">
              <a:lnSpc>
                <a:spcPct val="150000"/>
              </a:lnSpc>
              <a:buNone/>
              <a:defRPr sz="1100" b="0">
                <a:solidFill>
                  <a:schemeClr val="bg2">
                    <a:lumMod val="2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t>
            </a:r>
            <a:r>
              <a:rPr lang="en-US" dirty="0" err="1"/>
              <a:t>Linkedin</a:t>
            </a:r>
            <a:r>
              <a:rPr lang="en-US" dirty="0"/>
              <a:t> Address</a:t>
            </a:r>
          </a:p>
        </p:txBody>
      </p:sp>
      <p:sp>
        <p:nvSpPr>
          <p:cNvPr id="110" name="Picture Placeholder 37">
            <a:extLst>
              <a:ext uri="{FF2B5EF4-FFF2-40B4-BE49-F238E27FC236}">
                <a16:creationId xmlns:a16="http://schemas.microsoft.com/office/drawing/2014/main" id="{E72AFB49-F81E-433D-83D7-49105F2C42B3}"/>
              </a:ext>
            </a:extLst>
          </p:cNvPr>
          <p:cNvSpPr>
            <a:spLocks noGrp="1"/>
          </p:cNvSpPr>
          <p:nvPr>
            <p:ph type="pic" sz="quarter" idx="54" hasCustomPrompt="1"/>
          </p:nvPr>
        </p:nvSpPr>
        <p:spPr>
          <a:xfrm>
            <a:off x="8369229" y="3838795"/>
            <a:ext cx="1359279" cy="1394755"/>
          </a:xfrm>
          <a:prstGeom prst="teardrop">
            <a:avLst/>
          </a:prstGeom>
          <a:solidFill>
            <a:schemeClr val="bg2"/>
          </a:solidFill>
          <a:ln>
            <a:noFill/>
          </a:ln>
        </p:spPr>
        <p:txBody>
          <a:bodyPr>
            <a:normAutofit/>
          </a:bodyPr>
          <a:lstStyle>
            <a:lvl1pPr marL="0" indent="0">
              <a:buNone/>
              <a:defRPr sz="2000"/>
            </a:lvl1pPr>
          </a:lstStyle>
          <a:p>
            <a:r>
              <a:rPr lang="en-AU" dirty="0"/>
              <a:t>ID Photo</a:t>
            </a:r>
          </a:p>
        </p:txBody>
      </p:sp>
      <p:sp>
        <p:nvSpPr>
          <p:cNvPr id="111" name="Picture Placeholder 61">
            <a:extLst>
              <a:ext uri="{FF2B5EF4-FFF2-40B4-BE49-F238E27FC236}">
                <a16:creationId xmlns:a16="http://schemas.microsoft.com/office/drawing/2014/main" id="{825D96E3-C162-46CB-9AA6-4637C0A56753}"/>
              </a:ext>
            </a:extLst>
          </p:cNvPr>
          <p:cNvSpPr>
            <a:spLocks noGrp="1"/>
          </p:cNvSpPr>
          <p:nvPr>
            <p:ph type="pic" sz="quarter" idx="55" hasCustomPrompt="1"/>
          </p:nvPr>
        </p:nvSpPr>
        <p:spPr>
          <a:xfrm>
            <a:off x="9919667" y="4408252"/>
            <a:ext cx="178569" cy="179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00">
                <a:noFill/>
              </a:defRPr>
            </a:lvl1pPr>
          </a:lstStyle>
          <a:p>
            <a:r>
              <a:rPr lang="en-AU" dirty="0"/>
              <a:t>.</a:t>
            </a:r>
          </a:p>
        </p:txBody>
      </p:sp>
    </p:spTree>
    <p:extLst>
      <p:ext uri="{BB962C8B-B14F-4D97-AF65-F5344CB8AC3E}">
        <p14:creationId xmlns:p14="http://schemas.microsoft.com/office/powerpoint/2010/main" val="1218840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B2BDFCE0-C3AA-4C7A-8F35-778AB82E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5" name="Text Placeholder 19">
            <a:extLst>
              <a:ext uri="{FF2B5EF4-FFF2-40B4-BE49-F238E27FC236}">
                <a16:creationId xmlns:a16="http://schemas.microsoft.com/office/drawing/2014/main" id="{4A81B8F8-099A-4C18-9FCB-03CD83BA4111}"/>
              </a:ext>
            </a:extLst>
          </p:cNvPr>
          <p:cNvSpPr>
            <a:spLocks noGrp="1"/>
          </p:cNvSpPr>
          <p:nvPr>
            <p:ph type="body" sz="quarter" idx="13" hasCustomPrompt="1"/>
          </p:nvPr>
        </p:nvSpPr>
        <p:spPr>
          <a:xfrm>
            <a:off x="7499209" y="1929302"/>
            <a:ext cx="3463925" cy="485706"/>
          </a:xfrm>
          <a:prstGeom prst="rect">
            <a:avLst/>
          </a:prstGeom>
        </p:spPr>
        <p:txBody>
          <a:bodyPr lIns="0" tIns="0" rIns="0" bIns="0"/>
          <a:lstStyle>
            <a:lvl1pPr marL="0" indent="0">
              <a:buNone/>
              <a:defRPr>
                <a:latin typeface="+mj-lt"/>
              </a:defRPr>
            </a:lvl1pPr>
          </a:lstStyle>
          <a:p>
            <a:pPr lvl="0"/>
            <a:r>
              <a:rPr lang="en-US" dirty="0"/>
              <a:t>Product Screen Title</a:t>
            </a:r>
          </a:p>
        </p:txBody>
      </p:sp>
      <p:sp>
        <p:nvSpPr>
          <p:cNvPr id="16" name="Text Placeholder 21">
            <a:extLst>
              <a:ext uri="{FF2B5EF4-FFF2-40B4-BE49-F238E27FC236}">
                <a16:creationId xmlns:a16="http://schemas.microsoft.com/office/drawing/2014/main" id="{3C854D96-FF70-4B56-802D-37E080209FB2}"/>
              </a:ext>
            </a:extLst>
          </p:cNvPr>
          <p:cNvSpPr>
            <a:spLocks noGrp="1"/>
          </p:cNvSpPr>
          <p:nvPr>
            <p:ph type="body" sz="quarter" idx="14" hasCustomPrompt="1"/>
          </p:nvPr>
        </p:nvSpPr>
        <p:spPr>
          <a:xfrm>
            <a:off x="7499208" y="2532325"/>
            <a:ext cx="3463925" cy="836781"/>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description of the relevant screen</a:t>
            </a:r>
          </a:p>
          <a:p>
            <a:pPr lvl="1"/>
            <a:r>
              <a:rPr lang="en-US" dirty="0"/>
              <a:t>Second level</a:t>
            </a:r>
          </a:p>
        </p:txBody>
      </p:sp>
      <p:pic>
        <p:nvPicPr>
          <p:cNvPr id="4" name="Picture 3" descr="A screen shot of a computer&#10;&#10;Description generated with high confidence">
            <a:extLst>
              <a:ext uri="{FF2B5EF4-FFF2-40B4-BE49-F238E27FC236}">
                <a16:creationId xmlns:a16="http://schemas.microsoft.com/office/drawing/2014/main" id="{13C8A314-333A-42F7-8D6E-71640916D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44" y="729001"/>
            <a:ext cx="6495238" cy="5419048"/>
          </a:xfrm>
          <a:prstGeom prst="rect">
            <a:avLst/>
          </a:prstGeom>
        </p:spPr>
      </p:pic>
      <p:sp>
        <p:nvSpPr>
          <p:cNvPr id="11" name="Picture Placeholder 15">
            <a:extLst>
              <a:ext uri="{FF2B5EF4-FFF2-40B4-BE49-F238E27FC236}">
                <a16:creationId xmlns:a16="http://schemas.microsoft.com/office/drawing/2014/main" id="{71077283-BA42-4549-BD4E-B45C5B9B3AA3}"/>
              </a:ext>
            </a:extLst>
          </p:cNvPr>
          <p:cNvSpPr>
            <a:spLocks noGrp="1"/>
          </p:cNvSpPr>
          <p:nvPr>
            <p:ph type="pic" sz="quarter" idx="15" hasCustomPrompt="1"/>
          </p:nvPr>
        </p:nvSpPr>
        <p:spPr>
          <a:xfrm>
            <a:off x="-14254" y="1341157"/>
            <a:ext cx="5838390" cy="3295312"/>
          </a:xfrm>
          <a:prstGeom prst="rect">
            <a:avLst/>
          </a:prstGeom>
          <a:solidFill>
            <a:schemeClr val="tx1"/>
          </a:solidFill>
          <a:scene3d>
            <a:camera prst="perspectiveRight" fov="3600000">
              <a:rot lat="0" lon="20400000" rev="0"/>
            </a:camera>
            <a:lightRig rig="threePt" dir="t"/>
          </a:scene3d>
        </p:spPr>
        <p:txBody>
          <a:bodyPr anchor="ctr">
            <a:normAutofit/>
          </a:bodyPr>
          <a:lstStyle>
            <a:lvl1pPr marL="0" indent="0" algn="ctr">
              <a:buNone/>
              <a:defRPr sz="1400">
                <a:solidFill>
                  <a:schemeClr val="bg1"/>
                </a:solidFill>
              </a:defRPr>
            </a:lvl1pPr>
          </a:lstStyle>
          <a:p>
            <a:r>
              <a:rPr lang="en-AU" dirty="0"/>
              <a:t>Insert screenshot</a:t>
            </a:r>
          </a:p>
        </p:txBody>
      </p:sp>
      <p:sp>
        <p:nvSpPr>
          <p:cNvPr id="12" name="Picture Placeholder 15">
            <a:extLst>
              <a:ext uri="{FF2B5EF4-FFF2-40B4-BE49-F238E27FC236}">
                <a16:creationId xmlns:a16="http://schemas.microsoft.com/office/drawing/2014/main" id="{50E1DA41-C204-4240-8323-3A8C914D8AF2}"/>
              </a:ext>
            </a:extLst>
          </p:cNvPr>
          <p:cNvSpPr>
            <a:spLocks noGrp="1"/>
          </p:cNvSpPr>
          <p:nvPr>
            <p:ph type="pic" sz="quarter" idx="16" hasCustomPrompt="1"/>
          </p:nvPr>
        </p:nvSpPr>
        <p:spPr>
          <a:xfrm>
            <a:off x="1593737" y="1853102"/>
            <a:ext cx="5838390" cy="3295312"/>
          </a:xfrm>
          <a:prstGeom prst="rect">
            <a:avLst/>
          </a:prstGeom>
          <a:solidFill>
            <a:schemeClr val="tx1"/>
          </a:solidFill>
          <a:scene3d>
            <a:camera prst="perspectiveRight" fov="3600000">
              <a:rot lat="0" lon="20400000" rev="0"/>
            </a:camera>
            <a:lightRig rig="threePt" dir="t"/>
          </a:scene3d>
        </p:spPr>
        <p:txBody>
          <a:bodyPr anchor="ctr">
            <a:normAutofit/>
          </a:bodyPr>
          <a:lstStyle>
            <a:lvl1pPr marL="0" indent="0" algn="ctr">
              <a:buNone/>
              <a:defRPr sz="1400">
                <a:solidFill>
                  <a:schemeClr val="bg1"/>
                </a:solidFill>
              </a:defRPr>
            </a:lvl1pPr>
          </a:lstStyle>
          <a:p>
            <a:r>
              <a:rPr lang="en-AU" dirty="0"/>
              <a:t>Insert screenshot</a:t>
            </a:r>
          </a:p>
        </p:txBody>
      </p:sp>
    </p:spTree>
    <p:extLst>
      <p:ext uri="{BB962C8B-B14F-4D97-AF65-F5344CB8AC3E}">
        <p14:creationId xmlns:p14="http://schemas.microsoft.com/office/powerpoint/2010/main" val="2881322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29B913-73FB-4A2C-8A22-CAB8381908EC}"/>
              </a:ext>
            </a:extLst>
          </p:cNvPr>
          <p:cNvSpPr/>
          <p:nvPr userDrawn="1"/>
        </p:nvSpPr>
        <p:spPr>
          <a:xfrm>
            <a:off x="0" y="0"/>
            <a:ext cx="12192000" cy="13232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 Placeholder 19">
            <a:extLst>
              <a:ext uri="{FF2B5EF4-FFF2-40B4-BE49-F238E27FC236}">
                <a16:creationId xmlns:a16="http://schemas.microsoft.com/office/drawing/2014/main" id="{B9D864B0-D4D6-4E88-B276-4E34515F393D}"/>
              </a:ext>
            </a:extLst>
          </p:cNvPr>
          <p:cNvSpPr>
            <a:spLocks noGrp="1"/>
          </p:cNvSpPr>
          <p:nvPr>
            <p:ph type="body" sz="quarter" idx="20" hasCustomPrompt="1"/>
          </p:nvPr>
        </p:nvSpPr>
        <p:spPr>
          <a:xfrm>
            <a:off x="1018512" y="2346243"/>
            <a:ext cx="4836043" cy="342504"/>
          </a:xfrm>
          <a:prstGeom prst="rect">
            <a:avLst/>
          </a:prstGeom>
        </p:spPr>
        <p:txBody>
          <a:bodyPr lIns="0" tIns="0" rIns="0" bIns="0" anchor="ctr">
            <a:normAutofit/>
          </a:bodyPr>
          <a:lstStyle>
            <a:lvl1pPr marL="0" indent="0">
              <a:buNone/>
              <a:defRPr sz="1600">
                <a:latin typeface="+mj-lt"/>
              </a:defRPr>
            </a:lvl1pPr>
          </a:lstStyle>
          <a:p>
            <a:pPr lvl="0"/>
            <a:r>
              <a:rPr lang="en-AU" dirty="0"/>
              <a:t>Business Rule 1</a:t>
            </a:r>
            <a:endParaRPr lang="en-US" dirty="0"/>
          </a:p>
        </p:txBody>
      </p:sp>
      <p:sp>
        <p:nvSpPr>
          <p:cNvPr id="7" name="Text Placeholder 21">
            <a:extLst>
              <a:ext uri="{FF2B5EF4-FFF2-40B4-BE49-F238E27FC236}">
                <a16:creationId xmlns:a16="http://schemas.microsoft.com/office/drawing/2014/main" id="{BA3CC781-8A3C-43A1-8804-4C2D93EFBD4A}"/>
              </a:ext>
            </a:extLst>
          </p:cNvPr>
          <p:cNvSpPr>
            <a:spLocks noGrp="1"/>
          </p:cNvSpPr>
          <p:nvPr>
            <p:ph type="body" sz="quarter" idx="21" hasCustomPrompt="1"/>
          </p:nvPr>
        </p:nvSpPr>
        <p:spPr>
          <a:xfrm>
            <a:off x="1018512" y="2688746"/>
            <a:ext cx="4836043" cy="1084785"/>
          </a:xfrm>
          <a:prstGeom prst="rect">
            <a:avLst/>
          </a:prstGeom>
        </p:spPr>
        <p:txBody>
          <a:bodyPr lIns="0" tIns="0" rIns="0" bIns="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a:solidFill>
                  <a:schemeClr val="bg2">
                    <a:lumMod val="25000"/>
                  </a:schemeClr>
                </a:solidFill>
                <a:latin typeface="+mn-lt"/>
              </a:defRPr>
            </a:lvl1pPr>
            <a:lvl2pPr marL="685800" indent="-228600">
              <a:lnSpc>
                <a:spcPct val="120000"/>
              </a:lnSpc>
              <a:buClr>
                <a:schemeClr val="accent2"/>
              </a:buClr>
              <a:buFont typeface="Arial" panose="020B0604020202020204" pitchFamily="34" charset="0"/>
              <a:buChar char="•"/>
              <a:defRPr sz="1100">
                <a:solidFill>
                  <a:schemeClr val="bg2">
                    <a:lumMod val="50000"/>
                  </a:schemeClr>
                </a:solidFill>
                <a:latin typeface="+mn-lt"/>
              </a:defRPr>
            </a:lvl2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sz="1200" dirty="0"/>
              <a:t>Insert text for business rule here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sz="1200" dirty="0"/>
              <a:t>(You can have more than 4 rules. Just copy and past title and description box and resize to fit.)</a:t>
            </a:r>
            <a:endParaRPr lang="en-AU" sz="1100" dirty="0"/>
          </a:p>
        </p:txBody>
      </p:sp>
      <p:sp>
        <p:nvSpPr>
          <p:cNvPr id="9" name="Text Placeholder 19">
            <a:extLst>
              <a:ext uri="{FF2B5EF4-FFF2-40B4-BE49-F238E27FC236}">
                <a16:creationId xmlns:a16="http://schemas.microsoft.com/office/drawing/2014/main" id="{AE5BE80E-F2D0-406A-919F-50CEA97B75DF}"/>
              </a:ext>
            </a:extLst>
          </p:cNvPr>
          <p:cNvSpPr>
            <a:spLocks noGrp="1"/>
          </p:cNvSpPr>
          <p:nvPr>
            <p:ph type="body" sz="quarter" idx="41" hasCustomPrompt="1"/>
          </p:nvPr>
        </p:nvSpPr>
        <p:spPr>
          <a:xfrm>
            <a:off x="6723859" y="2346242"/>
            <a:ext cx="4836043" cy="342504"/>
          </a:xfrm>
          <a:prstGeom prst="rect">
            <a:avLst/>
          </a:prstGeom>
        </p:spPr>
        <p:txBody>
          <a:bodyPr lIns="0" tIns="0" rIns="0" bIns="0" anchor="ctr">
            <a:normAutofit/>
          </a:bodyPr>
          <a:lstStyle>
            <a:lvl1pPr marL="0" indent="0">
              <a:buNone/>
              <a:defRPr sz="1600">
                <a:latin typeface="+mj-lt"/>
              </a:defRPr>
            </a:lvl1pPr>
          </a:lstStyle>
          <a:p>
            <a:pPr lvl="0"/>
            <a:r>
              <a:rPr lang="en-AU" dirty="0"/>
              <a:t>Business Rule 3</a:t>
            </a:r>
            <a:endParaRPr lang="en-US" dirty="0"/>
          </a:p>
        </p:txBody>
      </p:sp>
      <p:sp>
        <p:nvSpPr>
          <p:cNvPr id="10" name="Text Placeholder 21">
            <a:extLst>
              <a:ext uri="{FF2B5EF4-FFF2-40B4-BE49-F238E27FC236}">
                <a16:creationId xmlns:a16="http://schemas.microsoft.com/office/drawing/2014/main" id="{F317AB4D-54FF-453D-9835-B74A24D4CEB9}"/>
              </a:ext>
            </a:extLst>
          </p:cNvPr>
          <p:cNvSpPr>
            <a:spLocks noGrp="1"/>
          </p:cNvSpPr>
          <p:nvPr>
            <p:ph type="body" sz="quarter" idx="42" hasCustomPrompt="1"/>
          </p:nvPr>
        </p:nvSpPr>
        <p:spPr>
          <a:xfrm>
            <a:off x="6723859" y="2688745"/>
            <a:ext cx="4836043" cy="1084785"/>
          </a:xfrm>
          <a:prstGeom prst="rect">
            <a:avLst/>
          </a:prstGeom>
        </p:spPr>
        <p:txBody>
          <a:bodyPr lIns="0" tIns="0" rIns="0" bIns="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a:solidFill>
                  <a:schemeClr val="bg2">
                    <a:lumMod val="25000"/>
                  </a:schemeClr>
                </a:solidFill>
                <a:latin typeface="+mn-lt"/>
              </a:defRPr>
            </a:lvl1pPr>
            <a:lvl2pPr marL="685800" indent="-228600">
              <a:lnSpc>
                <a:spcPct val="120000"/>
              </a:lnSpc>
              <a:buClr>
                <a:schemeClr val="accent2"/>
              </a:buClr>
              <a:buFont typeface="Arial" panose="020B0604020202020204" pitchFamily="34" charset="0"/>
              <a:buChar char="•"/>
              <a:defRPr sz="1100">
                <a:solidFill>
                  <a:schemeClr val="bg2">
                    <a:lumMod val="50000"/>
                  </a:schemeClr>
                </a:solidFill>
                <a:latin typeface="+mn-lt"/>
              </a:defRPr>
            </a:lvl2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sz="1200" dirty="0"/>
              <a:t>Insert text for business rule here</a:t>
            </a:r>
          </a:p>
        </p:txBody>
      </p:sp>
      <p:sp>
        <p:nvSpPr>
          <p:cNvPr id="11" name="Text Placeholder 19">
            <a:extLst>
              <a:ext uri="{FF2B5EF4-FFF2-40B4-BE49-F238E27FC236}">
                <a16:creationId xmlns:a16="http://schemas.microsoft.com/office/drawing/2014/main" id="{6B24830A-E335-480C-B9F2-2DD013D004B4}"/>
              </a:ext>
            </a:extLst>
          </p:cNvPr>
          <p:cNvSpPr>
            <a:spLocks noGrp="1"/>
          </p:cNvSpPr>
          <p:nvPr>
            <p:ph type="body" sz="quarter" idx="43" hasCustomPrompt="1"/>
          </p:nvPr>
        </p:nvSpPr>
        <p:spPr>
          <a:xfrm>
            <a:off x="1025798" y="3965492"/>
            <a:ext cx="4836043" cy="342504"/>
          </a:xfrm>
          <a:prstGeom prst="rect">
            <a:avLst/>
          </a:prstGeom>
        </p:spPr>
        <p:txBody>
          <a:bodyPr lIns="0" tIns="0" rIns="0" bIns="0" anchor="ctr">
            <a:normAutofit/>
          </a:bodyPr>
          <a:lstStyle>
            <a:lvl1pPr marL="0" indent="0">
              <a:buNone/>
              <a:defRPr sz="1600">
                <a:latin typeface="+mj-lt"/>
              </a:defRPr>
            </a:lvl1pPr>
          </a:lstStyle>
          <a:p>
            <a:pPr lvl="0"/>
            <a:r>
              <a:rPr lang="en-AU" dirty="0"/>
              <a:t>Business Rule 2</a:t>
            </a:r>
            <a:endParaRPr lang="en-US" dirty="0"/>
          </a:p>
        </p:txBody>
      </p:sp>
      <p:sp>
        <p:nvSpPr>
          <p:cNvPr id="12" name="Text Placeholder 21">
            <a:extLst>
              <a:ext uri="{FF2B5EF4-FFF2-40B4-BE49-F238E27FC236}">
                <a16:creationId xmlns:a16="http://schemas.microsoft.com/office/drawing/2014/main" id="{8A544A34-7B1A-4908-A176-0026EA166292}"/>
              </a:ext>
            </a:extLst>
          </p:cNvPr>
          <p:cNvSpPr>
            <a:spLocks noGrp="1"/>
          </p:cNvSpPr>
          <p:nvPr>
            <p:ph type="body" sz="quarter" idx="44" hasCustomPrompt="1"/>
          </p:nvPr>
        </p:nvSpPr>
        <p:spPr>
          <a:xfrm>
            <a:off x="1025798" y="4307995"/>
            <a:ext cx="4836043" cy="1084785"/>
          </a:xfrm>
          <a:prstGeom prst="rect">
            <a:avLst/>
          </a:prstGeom>
        </p:spPr>
        <p:txBody>
          <a:bodyPr lIns="0" tIns="0" rIns="0" bIns="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a:solidFill>
                  <a:schemeClr val="bg2">
                    <a:lumMod val="25000"/>
                  </a:schemeClr>
                </a:solidFill>
                <a:latin typeface="+mn-lt"/>
              </a:defRPr>
            </a:lvl1pPr>
            <a:lvl2pPr marL="685800" indent="-228600">
              <a:lnSpc>
                <a:spcPct val="120000"/>
              </a:lnSpc>
              <a:buClr>
                <a:schemeClr val="accent2"/>
              </a:buClr>
              <a:buFont typeface="Arial" panose="020B0604020202020204" pitchFamily="34" charset="0"/>
              <a:buChar char="•"/>
              <a:defRPr sz="1100">
                <a:solidFill>
                  <a:schemeClr val="bg2">
                    <a:lumMod val="50000"/>
                  </a:schemeClr>
                </a:solidFill>
                <a:latin typeface="+mn-lt"/>
              </a:defRPr>
            </a:lvl2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sz="1200" dirty="0"/>
              <a:t>Insert text for business rule here</a:t>
            </a:r>
          </a:p>
        </p:txBody>
      </p:sp>
      <p:sp>
        <p:nvSpPr>
          <p:cNvPr id="13" name="Text Placeholder 19">
            <a:extLst>
              <a:ext uri="{FF2B5EF4-FFF2-40B4-BE49-F238E27FC236}">
                <a16:creationId xmlns:a16="http://schemas.microsoft.com/office/drawing/2014/main" id="{6F6E15AE-9643-44AF-8660-B62E543AA25B}"/>
              </a:ext>
            </a:extLst>
          </p:cNvPr>
          <p:cNvSpPr>
            <a:spLocks noGrp="1"/>
          </p:cNvSpPr>
          <p:nvPr>
            <p:ph type="body" sz="quarter" idx="45" hasCustomPrompt="1"/>
          </p:nvPr>
        </p:nvSpPr>
        <p:spPr>
          <a:xfrm>
            <a:off x="6723859" y="3965491"/>
            <a:ext cx="4836043" cy="342504"/>
          </a:xfrm>
          <a:prstGeom prst="rect">
            <a:avLst/>
          </a:prstGeom>
        </p:spPr>
        <p:txBody>
          <a:bodyPr lIns="0" tIns="0" rIns="0" bIns="0" anchor="ctr">
            <a:normAutofit/>
          </a:bodyPr>
          <a:lstStyle>
            <a:lvl1pPr marL="0" indent="0">
              <a:buNone/>
              <a:defRPr sz="1600">
                <a:latin typeface="+mj-lt"/>
              </a:defRPr>
            </a:lvl1pPr>
          </a:lstStyle>
          <a:p>
            <a:pPr lvl="0"/>
            <a:r>
              <a:rPr lang="en-AU" dirty="0"/>
              <a:t>Business Rule 4</a:t>
            </a:r>
            <a:endParaRPr lang="en-US" dirty="0"/>
          </a:p>
        </p:txBody>
      </p:sp>
      <p:sp>
        <p:nvSpPr>
          <p:cNvPr id="14" name="Text Placeholder 21">
            <a:extLst>
              <a:ext uri="{FF2B5EF4-FFF2-40B4-BE49-F238E27FC236}">
                <a16:creationId xmlns:a16="http://schemas.microsoft.com/office/drawing/2014/main" id="{4E57FEA0-90D3-4740-957D-926E4D305AE4}"/>
              </a:ext>
            </a:extLst>
          </p:cNvPr>
          <p:cNvSpPr>
            <a:spLocks noGrp="1"/>
          </p:cNvSpPr>
          <p:nvPr>
            <p:ph type="body" sz="quarter" idx="46" hasCustomPrompt="1"/>
          </p:nvPr>
        </p:nvSpPr>
        <p:spPr>
          <a:xfrm>
            <a:off x="6723859" y="4307994"/>
            <a:ext cx="4836043" cy="1084785"/>
          </a:xfrm>
          <a:prstGeom prst="rect">
            <a:avLst/>
          </a:prstGeom>
        </p:spPr>
        <p:txBody>
          <a:bodyPr lIns="0" tIns="0" rIns="0" bIns="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a:solidFill>
                  <a:schemeClr val="bg2">
                    <a:lumMod val="25000"/>
                  </a:schemeClr>
                </a:solidFill>
                <a:latin typeface="+mn-lt"/>
              </a:defRPr>
            </a:lvl1pPr>
            <a:lvl2pPr marL="685800" indent="-228600">
              <a:lnSpc>
                <a:spcPct val="120000"/>
              </a:lnSpc>
              <a:buClr>
                <a:schemeClr val="accent2"/>
              </a:buClr>
              <a:buFont typeface="Arial" panose="020B0604020202020204" pitchFamily="34" charset="0"/>
              <a:buChar char="•"/>
              <a:defRPr sz="1100">
                <a:solidFill>
                  <a:schemeClr val="bg2">
                    <a:lumMod val="50000"/>
                  </a:schemeClr>
                </a:solidFill>
                <a:latin typeface="+mn-lt"/>
              </a:defRPr>
            </a:lvl2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AU" sz="1200" dirty="0"/>
              <a:t>Insert text for business rule here</a:t>
            </a:r>
          </a:p>
        </p:txBody>
      </p:sp>
      <p:sp>
        <p:nvSpPr>
          <p:cNvPr id="16" name="Title 21">
            <a:extLst>
              <a:ext uri="{FF2B5EF4-FFF2-40B4-BE49-F238E27FC236}">
                <a16:creationId xmlns:a16="http://schemas.microsoft.com/office/drawing/2014/main" id="{B0C7915B-5D16-44E5-96E8-613BDE2C7691}"/>
              </a:ext>
            </a:extLst>
          </p:cNvPr>
          <p:cNvSpPr>
            <a:spLocks noGrp="1"/>
          </p:cNvSpPr>
          <p:nvPr>
            <p:ph type="title" hasCustomPrompt="1"/>
          </p:nvPr>
        </p:nvSpPr>
        <p:spPr>
          <a:xfrm>
            <a:off x="282200" y="251070"/>
            <a:ext cx="11277702" cy="637199"/>
          </a:xfrm>
          <a:prstGeom prst="rect">
            <a:avLst/>
          </a:prstGeom>
        </p:spPr>
        <p:txBody>
          <a:bodyPr>
            <a:noAutofit/>
          </a:bodyPr>
          <a:lstStyle>
            <a:lvl1pPr>
              <a:lnSpc>
                <a:spcPct val="100000"/>
              </a:lnSpc>
              <a:defRPr sz="3600">
                <a:solidFill>
                  <a:schemeClr val="bg1"/>
                </a:solidFill>
              </a:defRPr>
            </a:lvl1pPr>
          </a:lstStyle>
          <a:p>
            <a:r>
              <a:rPr lang="en-US" dirty="0"/>
              <a:t>Heading for business rules</a:t>
            </a:r>
            <a:endParaRPr lang="en-AU" dirty="0"/>
          </a:p>
        </p:txBody>
      </p:sp>
      <p:cxnSp>
        <p:nvCxnSpPr>
          <p:cNvPr id="18" name="Straight Connector 17">
            <a:extLst>
              <a:ext uri="{FF2B5EF4-FFF2-40B4-BE49-F238E27FC236}">
                <a16:creationId xmlns:a16="http://schemas.microsoft.com/office/drawing/2014/main" id="{24AFDEAF-7F2E-4704-B373-C827061BDEB8}"/>
              </a:ext>
            </a:extLst>
          </p:cNvPr>
          <p:cNvCxnSpPr/>
          <p:nvPr userDrawn="1"/>
        </p:nvCxnSpPr>
        <p:spPr>
          <a:xfrm>
            <a:off x="370449" y="888269"/>
            <a:ext cx="422031" cy="0"/>
          </a:xfrm>
          <a:prstGeom prst="line">
            <a:avLst/>
          </a:prstGeom>
          <a:ln w="38100" cap="rn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763956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B3C0E-A5A9-40C1-8D20-33A13B5C4D19}"/>
              </a:ext>
            </a:extLst>
          </p:cNvPr>
          <p:cNvSpPr>
            <a:spLocks noGrp="1"/>
          </p:cNvSpPr>
          <p:nvPr>
            <p:ph type="title"/>
          </p:nvPr>
        </p:nvSpPr>
        <p:spPr/>
        <p:txBody>
          <a:bodyPr/>
          <a:lstStyle/>
          <a:p>
            <a:r>
              <a:rPr lang="en-US"/>
              <a:t>Click to edit Master title style</a:t>
            </a:r>
            <a:endParaRPr lang="es-CL" dirty="0"/>
          </a:p>
        </p:txBody>
      </p:sp>
      <p:sp>
        <p:nvSpPr>
          <p:cNvPr id="3" name="Marcador de contenido 2">
            <a:extLst>
              <a:ext uri="{FF2B5EF4-FFF2-40B4-BE49-F238E27FC236}">
                <a16:creationId xmlns:a16="http://schemas.microsoft.com/office/drawing/2014/main" id="{8EEAFE16-DA33-4A4B-BAF0-EDF3A5098607}"/>
              </a:ext>
            </a:extLst>
          </p:cNvPr>
          <p:cNvSpPr>
            <a:spLocks noGrp="1"/>
          </p:cNvSpPr>
          <p:nvPr>
            <p:ph sz="half" idx="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dirty="0"/>
          </a:p>
        </p:txBody>
      </p:sp>
      <p:sp>
        <p:nvSpPr>
          <p:cNvPr id="4" name="Marcador de contenido 3">
            <a:extLst>
              <a:ext uri="{FF2B5EF4-FFF2-40B4-BE49-F238E27FC236}">
                <a16:creationId xmlns:a16="http://schemas.microsoft.com/office/drawing/2014/main" id="{0DFD4B87-A974-4CC9-9F1C-FC81DE793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dirty="0"/>
          </a:p>
        </p:txBody>
      </p:sp>
      <p:sp>
        <p:nvSpPr>
          <p:cNvPr id="5" name="Marcador de fecha 4">
            <a:extLst>
              <a:ext uri="{FF2B5EF4-FFF2-40B4-BE49-F238E27FC236}">
                <a16:creationId xmlns:a16="http://schemas.microsoft.com/office/drawing/2014/main" id="{D6F8E58C-01C3-4EE9-81D8-DF92005B3DE9}"/>
              </a:ext>
            </a:extLst>
          </p:cNvPr>
          <p:cNvSpPr>
            <a:spLocks noGrp="1"/>
          </p:cNvSpPr>
          <p:nvPr>
            <p:ph type="dt" sz="half" idx="10"/>
          </p:nvPr>
        </p:nvSpPr>
        <p:spPr/>
        <p:txBody>
          <a:bodyPr/>
          <a:lstStyle/>
          <a:p>
            <a:fld id="{18DD9992-1541-4B28-8171-53CC2A48C9FD}" type="datetimeFigureOut">
              <a:rPr lang="es-CL" smtClean="0"/>
              <a:t>20-01-23</a:t>
            </a:fld>
            <a:endParaRPr lang="es-CL"/>
          </a:p>
        </p:txBody>
      </p:sp>
      <p:sp>
        <p:nvSpPr>
          <p:cNvPr id="6" name="Marcador de pie de página 5">
            <a:extLst>
              <a:ext uri="{FF2B5EF4-FFF2-40B4-BE49-F238E27FC236}">
                <a16:creationId xmlns:a16="http://schemas.microsoft.com/office/drawing/2014/main" id="{9070204D-BEC9-4B08-ADAE-EA112E4D48B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58FF205-1E6A-4A27-811B-784C7479FA78}"/>
              </a:ext>
            </a:extLst>
          </p:cNvPr>
          <p:cNvSpPr>
            <a:spLocks noGrp="1"/>
          </p:cNvSpPr>
          <p:nvPr>
            <p:ph type="sldNum" sz="quarter" idx="12"/>
          </p:nvPr>
        </p:nvSpPr>
        <p:spPr/>
        <p:txBody>
          <a:bodyPr/>
          <a:lstStyle/>
          <a:p>
            <a:fld id="{CE49757C-ABC1-4090-BAC3-3D39D4245D80}" type="slidenum">
              <a:rPr lang="es-CL" smtClean="0"/>
              <a:t>‹#›</a:t>
            </a:fld>
            <a:endParaRPr lang="es-CL"/>
          </a:p>
        </p:txBody>
      </p:sp>
    </p:spTree>
    <p:extLst>
      <p:ext uri="{BB962C8B-B14F-4D97-AF65-F5344CB8AC3E}">
        <p14:creationId xmlns:p14="http://schemas.microsoft.com/office/powerpoint/2010/main" val="3779907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Headin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09A310CB-D738-426E-9573-26F2EAC999B0}"/>
              </a:ext>
            </a:extLst>
          </p:cNvPr>
          <p:cNvSpPr/>
          <p:nvPr userDrawn="1"/>
        </p:nvSpPr>
        <p:spPr>
          <a:xfrm>
            <a:off x="0" y="816"/>
            <a:ext cx="12192000" cy="854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itle 21">
            <a:extLst>
              <a:ext uri="{FF2B5EF4-FFF2-40B4-BE49-F238E27FC236}">
                <a16:creationId xmlns:a16="http://schemas.microsoft.com/office/drawing/2014/main" id="{21934528-EA25-431B-B9BD-91219B14CDD1}"/>
              </a:ext>
            </a:extLst>
          </p:cNvPr>
          <p:cNvSpPr>
            <a:spLocks noGrp="1"/>
          </p:cNvSpPr>
          <p:nvPr>
            <p:ph type="title" hasCustomPrompt="1"/>
          </p:nvPr>
        </p:nvSpPr>
        <p:spPr>
          <a:xfrm>
            <a:off x="0" y="0"/>
            <a:ext cx="12192000" cy="855301"/>
          </a:xfrm>
          <a:prstGeom prst="rect">
            <a:avLst/>
          </a:prstGeom>
          <a:noFill/>
        </p:spPr>
        <p:txBody>
          <a:bodyPr lIns="792000" anchor="ctr">
            <a:noAutofit/>
          </a:bodyPr>
          <a:lstStyle>
            <a:lvl1pPr>
              <a:lnSpc>
                <a:spcPct val="100000"/>
              </a:lnSpc>
              <a:defRPr sz="2400">
                <a:solidFill>
                  <a:schemeClr val="bg1"/>
                </a:solidFill>
              </a:defRPr>
            </a:lvl1pPr>
          </a:lstStyle>
          <a:p>
            <a:r>
              <a:rPr lang="en-US"/>
              <a:t>Heading</a:t>
            </a:r>
            <a:endParaRPr lang="en-AU"/>
          </a:p>
        </p:txBody>
      </p:sp>
      <p:cxnSp>
        <p:nvCxnSpPr>
          <p:cNvPr id="56" name="Straight Connector 55">
            <a:extLst>
              <a:ext uri="{FF2B5EF4-FFF2-40B4-BE49-F238E27FC236}">
                <a16:creationId xmlns:a16="http://schemas.microsoft.com/office/drawing/2014/main" id="{DF7CBBE8-97EF-4C87-8EB7-6E9923D24E08}"/>
              </a:ext>
            </a:extLst>
          </p:cNvPr>
          <p:cNvCxnSpPr>
            <a:cxnSpLocks/>
          </p:cNvCxnSpPr>
          <p:nvPr userDrawn="1"/>
        </p:nvCxnSpPr>
        <p:spPr>
          <a:xfrm>
            <a:off x="824769" y="653297"/>
            <a:ext cx="311118" cy="0"/>
          </a:xfrm>
          <a:prstGeom prst="line">
            <a:avLst/>
          </a:prstGeom>
          <a:ln w="38100" cap="rn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27445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87526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F42643"/>
          </a:solidFill>
          <a:ln w="9525" cap="rnd" cmpd="sng" algn="ctr">
            <a:solidFill>
              <a:srgbClr val="F4264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endParaRPr lang="en-US" sz="700" dirty="0">
              <a:solidFill>
                <a:schemeClr val="bg1">
                  <a:lumMod val="50000"/>
                </a:schemeClr>
              </a:solidFill>
              <a:latin typeface="+mn-lt"/>
              <a:ea typeface="+mn-ea"/>
              <a:cs typeface="+mn-cs"/>
              <a:sym typeface="+mn-lt"/>
            </a:endParaRPr>
          </a:p>
        </p:txBody>
      </p:sp>
      <p:sp>
        <p:nvSpPr>
          <p:cNvPr id="8" name="Title 7"/>
          <p:cNvSpPr>
            <a:spLocks noGrp="1"/>
          </p:cNvSpPr>
          <p:nvPr>
            <p:ph type="title" hasCustomPrompt="1"/>
          </p:nvPr>
        </p:nvSpPr>
        <p:spPr>
          <a:xfrm>
            <a:off x="630000" y="622800"/>
            <a:ext cx="10933350" cy="332399"/>
          </a:xfrm>
        </p:spPr>
        <p:txBody>
          <a:bodyPr/>
          <a:lstStyle>
            <a:lvl1pPr>
              <a:defRPr>
                <a:solidFill>
                  <a:srgbClr val="E10F30"/>
                </a:solidFill>
                <a:latin typeface="+mj-lt"/>
                <a:ea typeface="+mj-ea"/>
                <a:cs typeface="+mj-cs"/>
                <a:sym typeface="+mj-lt"/>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chemeClr val="bg1">
                    <a:lumMod val="50000"/>
                  </a:schemeClr>
                </a:solidFill>
                <a:latin typeface="+mn-lt"/>
                <a:ea typeface="+mn-ea"/>
                <a:cs typeface="+mn-cs"/>
                <a:sym typeface="+mn-lt"/>
              </a:rPr>
              <a:t>Rio Tinto - Benefits analysis 21060219 v0.7.pptx</a:t>
            </a:r>
            <a:endParaRPr lang="en-US" sz="7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77909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bout Presen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C79F28-CEA6-4E38-8E03-599EA5496DB7}"/>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37">
            <a:extLst>
              <a:ext uri="{FF2B5EF4-FFF2-40B4-BE49-F238E27FC236}">
                <a16:creationId xmlns:a16="http://schemas.microsoft.com/office/drawing/2014/main" id="{9D00844C-0453-4BD5-A93C-8305CC701506}"/>
              </a:ext>
            </a:extLst>
          </p:cNvPr>
          <p:cNvSpPr>
            <a:spLocks noGrp="1"/>
          </p:cNvSpPr>
          <p:nvPr>
            <p:ph type="pic" sz="quarter" idx="14" hasCustomPrompt="1"/>
          </p:nvPr>
        </p:nvSpPr>
        <p:spPr>
          <a:xfrm>
            <a:off x="1155077" y="1530278"/>
            <a:ext cx="2466363" cy="2466363"/>
          </a:xfrm>
          <a:prstGeom prst="ellipse">
            <a:avLst/>
          </a:prstGeom>
          <a:solidFill>
            <a:schemeClr val="bg2"/>
          </a:solidFill>
          <a:ln>
            <a:noFill/>
          </a:ln>
        </p:spPr>
        <p:txBody>
          <a:bodyPr>
            <a:normAutofit/>
          </a:bodyPr>
          <a:lstStyle>
            <a:lvl1pPr marL="0" indent="0">
              <a:buNone/>
              <a:defRPr sz="2000"/>
            </a:lvl1pPr>
          </a:lstStyle>
          <a:p>
            <a:r>
              <a:rPr lang="en-AU" dirty="0"/>
              <a:t>ID Photo</a:t>
            </a:r>
          </a:p>
        </p:txBody>
      </p:sp>
      <p:sp>
        <p:nvSpPr>
          <p:cNvPr id="8" name="Text Placeholder 28">
            <a:extLst>
              <a:ext uri="{FF2B5EF4-FFF2-40B4-BE49-F238E27FC236}">
                <a16:creationId xmlns:a16="http://schemas.microsoft.com/office/drawing/2014/main" id="{456200A8-9181-45EE-BE45-1097A978C654}"/>
              </a:ext>
            </a:extLst>
          </p:cNvPr>
          <p:cNvSpPr>
            <a:spLocks noGrp="1"/>
          </p:cNvSpPr>
          <p:nvPr>
            <p:ph type="body" sz="quarter" idx="10" hasCustomPrompt="1"/>
          </p:nvPr>
        </p:nvSpPr>
        <p:spPr>
          <a:xfrm>
            <a:off x="1155077" y="4241172"/>
            <a:ext cx="2466363" cy="365141"/>
          </a:xfrm>
          <a:prstGeom prst="rect">
            <a:avLst/>
          </a:prstGeom>
        </p:spPr>
        <p:txBody>
          <a:bodyPr wrap="square" lIns="0" tIns="0" rIns="0" bIns="0">
            <a:normAutofit/>
          </a:bodyPr>
          <a:lstStyle>
            <a:lvl1pPr marL="0" indent="0" algn="ctr">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9" name="Text Placeholder 28">
            <a:extLst>
              <a:ext uri="{FF2B5EF4-FFF2-40B4-BE49-F238E27FC236}">
                <a16:creationId xmlns:a16="http://schemas.microsoft.com/office/drawing/2014/main" id="{488C4CD2-DF5E-4AD5-AAAC-83B27541DAF1}"/>
              </a:ext>
            </a:extLst>
          </p:cNvPr>
          <p:cNvSpPr>
            <a:spLocks noGrp="1"/>
          </p:cNvSpPr>
          <p:nvPr>
            <p:ph type="body" sz="quarter" idx="11" hasCustomPrompt="1"/>
          </p:nvPr>
        </p:nvSpPr>
        <p:spPr>
          <a:xfrm>
            <a:off x="1155076" y="4606313"/>
            <a:ext cx="2466363" cy="210307"/>
          </a:xfrm>
          <a:prstGeom prst="rect">
            <a:avLst/>
          </a:prstGeom>
        </p:spPr>
        <p:txBody>
          <a:bodyPr wrap="square" lIns="0" tIns="0" rIns="0" bIns="0">
            <a:normAutofit/>
          </a:bodyPr>
          <a:lstStyle>
            <a:lvl1pPr marL="0" indent="0" algn="ctr">
              <a:buNone/>
              <a:defRPr sz="1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Job Title</a:t>
            </a:r>
          </a:p>
        </p:txBody>
      </p:sp>
      <p:sp>
        <p:nvSpPr>
          <p:cNvPr id="10" name="Text Placeholder 19">
            <a:extLst>
              <a:ext uri="{FF2B5EF4-FFF2-40B4-BE49-F238E27FC236}">
                <a16:creationId xmlns:a16="http://schemas.microsoft.com/office/drawing/2014/main" id="{0D1E69F8-4A50-4B09-8DD4-72AC33BC32CE}"/>
              </a:ext>
            </a:extLst>
          </p:cNvPr>
          <p:cNvSpPr>
            <a:spLocks noGrp="1"/>
          </p:cNvSpPr>
          <p:nvPr>
            <p:ph type="body" sz="quarter" idx="13" hasCustomPrompt="1"/>
          </p:nvPr>
        </p:nvSpPr>
        <p:spPr>
          <a:xfrm>
            <a:off x="5094712" y="1530278"/>
            <a:ext cx="6075231" cy="485706"/>
          </a:xfrm>
          <a:prstGeom prst="rect">
            <a:avLst/>
          </a:prstGeom>
        </p:spPr>
        <p:txBody>
          <a:bodyPr lIns="0" tIns="0" rIns="0" bIns="0"/>
          <a:lstStyle>
            <a:lvl1pPr marL="0" indent="0">
              <a:buNone/>
              <a:defRPr>
                <a:latin typeface="+mj-lt"/>
              </a:defRPr>
            </a:lvl1pPr>
          </a:lstStyle>
          <a:p>
            <a:pPr lvl="0"/>
            <a:r>
              <a:rPr lang="en-US" dirty="0"/>
              <a:t>Heading</a:t>
            </a:r>
          </a:p>
        </p:txBody>
      </p:sp>
      <p:sp>
        <p:nvSpPr>
          <p:cNvPr id="11" name="Text Placeholder 21">
            <a:extLst>
              <a:ext uri="{FF2B5EF4-FFF2-40B4-BE49-F238E27FC236}">
                <a16:creationId xmlns:a16="http://schemas.microsoft.com/office/drawing/2014/main" id="{00787B32-7FB8-427C-A4EA-BEA01007E35C}"/>
              </a:ext>
            </a:extLst>
          </p:cNvPr>
          <p:cNvSpPr>
            <a:spLocks noGrp="1"/>
          </p:cNvSpPr>
          <p:nvPr>
            <p:ph type="body" sz="quarter" idx="15" hasCustomPrompt="1"/>
          </p:nvPr>
        </p:nvSpPr>
        <p:spPr>
          <a:xfrm>
            <a:off x="5094711" y="2434578"/>
            <a:ext cx="6075231" cy="2314930"/>
          </a:xfrm>
          <a:prstGeom prst="rect">
            <a:avLst/>
          </a:prstGeom>
        </p:spPr>
        <p:txBody>
          <a:bodyPr lIns="0" tIns="0" rIns="0" bIns="0"/>
          <a:lstStyle>
            <a:lvl1pPr marL="0" indent="0">
              <a:buNone/>
              <a:defRPr sz="1400">
                <a:solidFill>
                  <a:schemeClr val="bg2">
                    <a:lumMod val="25000"/>
                  </a:schemeClr>
                </a:solidFill>
                <a:latin typeface="+mj-lt"/>
              </a:defRPr>
            </a:lvl1pPr>
            <a:lvl2pPr marL="685800" indent="-228600">
              <a:buClr>
                <a:schemeClr val="accent2"/>
              </a:buClr>
              <a:buFont typeface="Arial" panose="020B0604020202020204" pitchFamily="34" charset="0"/>
              <a:buChar char="•"/>
              <a:defRPr sz="1300">
                <a:solidFill>
                  <a:schemeClr val="bg2">
                    <a:lumMod val="50000"/>
                  </a:schemeClr>
                </a:solidFill>
                <a:latin typeface="+mj-lt"/>
              </a:defRPr>
            </a:lvl2pPr>
          </a:lstStyle>
          <a:p>
            <a:pPr lvl="0"/>
            <a:r>
              <a:rPr lang="en-US" dirty="0"/>
              <a:t>Enter short about me section</a:t>
            </a:r>
          </a:p>
          <a:p>
            <a:pPr lvl="1"/>
            <a:r>
              <a:rPr lang="en-US" dirty="0"/>
              <a:t>Second level</a:t>
            </a:r>
          </a:p>
        </p:txBody>
      </p:sp>
      <p:sp>
        <p:nvSpPr>
          <p:cNvPr id="12" name="Text Placeholder 19">
            <a:extLst>
              <a:ext uri="{FF2B5EF4-FFF2-40B4-BE49-F238E27FC236}">
                <a16:creationId xmlns:a16="http://schemas.microsoft.com/office/drawing/2014/main" id="{0D72A79A-E703-4992-8F20-617BD7913D61}"/>
              </a:ext>
            </a:extLst>
          </p:cNvPr>
          <p:cNvSpPr>
            <a:spLocks noGrp="1"/>
          </p:cNvSpPr>
          <p:nvPr>
            <p:ph type="body" sz="quarter" idx="16" hasCustomPrompt="1"/>
          </p:nvPr>
        </p:nvSpPr>
        <p:spPr>
          <a:xfrm>
            <a:off x="5094710" y="2015984"/>
            <a:ext cx="6075231" cy="408434"/>
          </a:xfrm>
          <a:prstGeom prst="rect">
            <a:avLst/>
          </a:prstGeom>
        </p:spPr>
        <p:txBody>
          <a:bodyPr lIns="0" tIns="0" rIns="0" bIns="0" anchor="ctr">
            <a:normAutofit/>
          </a:bodyPr>
          <a:lstStyle>
            <a:lvl1pPr marL="0" indent="0">
              <a:buNone/>
              <a:defRPr sz="1800">
                <a:solidFill>
                  <a:schemeClr val="accent4"/>
                </a:solidFill>
                <a:latin typeface="+mj-lt"/>
              </a:defRPr>
            </a:lvl1pPr>
          </a:lstStyle>
          <a:p>
            <a:pPr lvl="0"/>
            <a:r>
              <a:rPr lang="en-US" dirty="0"/>
              <a:t>Intro Message</a:t>
            </a:r>
          </a:p>
        </p:txBody>
      </p:sp>
      <p:pic>
        <p:nvPicPr>
          <p:cNvPr id="18" name="Picture 17" descr="A close up of a logo&#10;&#10;Description generated with high confidence">
            <a:extLst>
              <a:ext uri="{FF2B5EF4-FFF2-40B4-BE49-F238E27FC236}">
                <a16:creationId xmlns:a16="http://schemas.microsoft.com/office/drawing/2014/main" id="{62A8BFB9-ADBD-451D-BD50-5103C87D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3" name="Rectangle 12">
            <a:extLst>
              <a:ext uri="{FF2B5EF4-FFF2-40B4-BE49-F238E27FC236}">
                <a16:creationId xmlns:a16="http://schemas.microsoft.com/office/drawing/2014/main" id="{72F068E4-BADD-4EE6-AA82-3EA33AFB7C8E}"/>
              </a:ext>
            </a:extLst>
          </p:cNvPr>
          <p:cNvSpPr/>
          <p:nvPr/>
        </p:nvSpPr>
        <p:spPr>
          <a:xfrm>
            <a:off x="0" y="0"/>
            <a:ext cx="45761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close up of a logo&#10;&#10;Description generated with high confidence">
            <a:extLst>
              <a:ext uri="{FF2B5EF4-FFF2-40B4-BE49-F238E27FC236}">
                <a16:creationId xmlns:a16="http://schemas.microsoft.com/office/drawing/2014/main" id="{6A162B16-3B83-46DA-9ACC-8D989D8BD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2222893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40DC7-FF31-4221-A67A-F0A6AD4B2F2D}"/>
              </a:ext>
            </a:extLst>
          </p:cNvPr>
          <p:cNvSpPr/>
          <p:nvPr userDrawn="1"/>
        </p:nvSpPr>
        <p:spPr>
          <a:xfrm>
            <a:off x="0" y="2117001"/>
            <a:ext cx="12192000" cy="159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mj-lt"/>
            </a:endParaRPr>
          </a:p>
        </p:txBody>
      </p:sp>
      <p:sp>
        <p:nvSpPr>
          <p:cNvPr id="6" name="Rectangle 5">
            <a:extLst>
              <a:ext uri="{FF2B5EF4-FFF2-40B4-BE49-F238E27FC236}">
                <a16:creationId xmlns:a16="http://schemas.microsoft.com/office/drawing/2014/main" id="{2D102239-0928-4757-8B5C-0ED123EBB571}"/>
              </a:ext>
            </a:extLst>
          </p:cNvPr>
          <p:cNvSpPr/>
          <p:nvPr userDrawn="1"/>
        </p:nvSpPr>
        <p:spPr>
          <a:xfrm>
            <a:off x="0" y="6405969"/>
            <a:ext cx="12192000" cy="45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mj-lt"/>
            </a:endParaRPr>
          </a:p>
        </p:txBody>
      </p:sp>
      <p:sp>
        <p:nvSpPr>
          <p:cNvPr id="7" name="Rectangle 6">
            <a:extLst>
              <a:ext uri="{FF2B5EF4-FFF2-40B4-BE49-F238E27FC236}">
                <a16:creationId xmlns:a16="http://schemas.microsoft.com/office/drawing/2014/main" id="{CE47BD69-FA39-4B3B-B531-5316B80869C4}"/>
              </a:ext>
            </a:extLst>
          </p:cNvPr>
          <p:cNvSpPr/>
          <p:nvPr userDrawn="1"/>
        </p:nvSpPr>
        <p:spPr>
          <a:xfrm>
            <a:off x="0" y="1"/>
            <a:ext cx="12192000" cy="1196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C2149AED-30A7-46B8-8783-F9BA0AE196EF}"/>
              </a:ext>
            </a:extLst>
          </p:cNvPr>
          <p:cNvCxnSpPr>
            <a:cxnSpLocks/>
          </p:cNvCxnSpPr>
          <p:nvPr userDrawn="1"/>
        </p:nvCxnSpPr>
        <p:spPr>
          <a:xfrm flipH="1">
            <a:off x="789752" y="6250038"/>
            <a:ext cx="10515600" cy="0"/>
          </a:xfrm>
          <a:prstGeom prst="line">
            <a:avLst/>
          </a:prstGeom>
          <a:ln w="9525" cap="rnd">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1FCA7D5-23FC-4697-B460-01D809A8DC14}"/>
              </a:ext>
            </a:extLst>
          </p:cNvPr>
          <p:cNvCxnSpPr>
            <a:cxnSpLocks/>
          </p:cNvCxnSpPr>
          <p:nvPr userDrawn="1"/>
        </p:nvCxnSpPr>
        <p:spPr>
          <a:xfrm flipH="1">
            <a:off x="789753" y="5707238"/>
            <a:ext cx="10515598" cy="0"/>
          </a:xfrm>
          <a:prstGeom prst="line">
            <a:avLst/>
          </a:prstGeom>
          <a:ln w="9525" cap="rnd">
            <a:solidFill>
              <a:schemeClr val="accent2"/>
            </a:solidFill>
          </a:ln>
        </p:spPr>
        <p:style>
          <a:lnRef idx="1">
            <a:schemeClr val="accent2"/>
          </a:lnRef>
          <a:fillRef idx="0">
            <a:schemeClr val="accent2"/>
          </a:fillRef>
          <a:effectRef idx="0">
            <a:schemeClr val="accent2"/>
          </a:effectRef>
          <a:fontRef idx="minor">
            <a:schemeClr val="tx1"/>
          </a:fontRef>
        </p:style>
      </p:cxnSp>
      <p:pic>
        <p:nvPicPr>
          <p:cNvPr id="25" name="Picture 24">
            <a:extLst>
              <a:ext uri="{FF2B5EF4-FFF2-40B4-BE49-F238E27FC236}">
                <a16:creationId xmlns:a16="http://schemas.microsoft.com/office/drawing/2014/main" id="{6EE961A0-BA40-4B0C-B83A-4A2A82859F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309" y="87888"/>
            <a:ext cx="2556919" cy="357547"/>
          </a:xfrm>
          <a:prstGeom prst="rect">
            <a:avLst/>
          </a:prstGeom>
        </p:spPr>
      </p:pic>
      <p:cxnSp>
        <p:nvCxnSpPr>
          <p:cNvPr id="26" name="Straight Connector 25">
            <a:extLst>
              <a:ext uri="{FF2B5EF4-FFF2-40B4-BE49-F238E27FC236}">
                <a16:creationId xmlns:a16="http://schemas.microsoft.com/office/drawing/2014/main" id="{25B75947-34AA-45D8-B6C5-B5E80F24724A}"/>
              </a:ext>
            </a:extLst>
          </p:cNvPr>
          <p:cNvCxnSpPr>
            <a:cxnSpLocks/>
          </p:cNvCxnSpPr>
          <p:nvPr userDrawn="1"/>
        </p:nvCxnSpPr>
        <p:spPr>
          <a:xfrm>
            <a:off x="931333" y="471488"/>
            <a:ext cx="440267" cy="0"/>
          </a:xfrm>
          <a:prstGeom prst="line">
            <a:avLst/>
          </a:prstGeom>
          <a:ln w="28575" cap="rnd"/>
        </p:spPr>
        <p:style>
          <a:lnRef idx="1">
            <a:schemeClr val="accent2"/>
          </a:lnRef>
          <a:fillRef idx="0">
            <a:schemeClr val="accent2"/>
          </a:fillRef>
          <a:effectRef idx="0">
            <a:schemeClr val="accent2"/>
          </a:effectRef>
          <a:fontRef idx="minor">
            <a:schemeClr val="tx1"/>
          </a:fontRef>
        </p:style>
      </p:cxnSp>
      <p:sp>
        <p:nvSpPr>
          <p:cNvPr id="30" name="Title 29">
            <a:extLst>
              <a:ext uri="{FF2B5EF4-FFF2-40B4-BE49-F238E27FC236}">
                <a16:creationId xmlns:a16="http://schemas.microsoft.com/office/drawing/2014/main" id="{E45260AA-8055-499D-A6BF-5D0084B11BD5}"/>
              </a:ext>
            </a:extLst>
          </p:cNvPr>
          <p:cNvSpPr>
            <a:spLocks noGrp="1"/>
          </p:cNvSpPr>
          <p:nvPr>
            <p:ph type="title" hasCustomPrompt="1"/>
          </p:nvPr>
        </p:nvSpPr>
        <p:spPr>
          <a:xfrm>
            <a:off x="837251" y="582850"/>
            <a:ext cx="10515600" cy="491050"/>
          </a:xfrm>
          <a:prstGeom prst="rect">
            <a:avLst/>
          </a:prstGeom>
        </p:spPr>
        <p:txBody>
          <a:bodyPr lIns="0" tIns="0" rIns="0" bIns="0"/>
          <a:lstStyle>
            <a:lvl1pPr marL="0" indent="0">
              <a:buFont typeface="Arial" panose="020B0604020202020204" pitchFamily="34" charset="0"/>
              <a:buNone/>
              <a:defRPr sz="1500">
                <a:solidFill>
                  <a:schemeClr val="bg1"/>
                </a:solidFill>
                <a:latin typeface="+mj-lt"/>
              </a:defRPr>
            </a:lvl1pPr>
          </a:lstStyle>
          <a:p>
            <a:r>
              <a:rPr lang="en-US" dirty="0"/>
              <a:t>Heading</a:t>
            </a:r>
            <a:br>
              <a:rPr lang="en-US" dirty="0"/>
            </a:br>
            <a:endParaRPr lang="en-AU" dirty="0"/>
          </a:p>
        </p:txBody>
      </p:sp>
      <p:sp>
        <p:nvSpPr>
          <p:cNvPr id="32" name="Text Placeholder 31">
            <a:extLst>
              <a:ext uri="{FF2B5EF4-FFF2-40B4-BE49-F238E27FC236}">
                <a16:creationId xmlns:a16="http://schemas.microsoft.com/office/drawing/2014/main" id="{E496490A-85FE-48D3-8388-1F5F807D1E34}"/>
              </a:ext>
            </a:extLst>
          </p:cNvPr>
          <p:cNvSpPr>
            <a:spLocks noGrp="1"/>
          </p:cNvSpPr>
          <p:nvPr>
            <p:ph type="body" sz="quarter" idx="10" hasCustomPrompt="1"/>
          </p:nvPr>
        </p:nvSpPr>
        <p:spPr>
          <a:xfrm>
            <a:off x="838202" y="1293270"/>
            <a:ext cx="10515600" cy="253604"/>
          </a:xfrm>
          <a:prstGeom prst="rect">
            <a:avLst/>
          </a:prstGeom>
        </p:spPr>
        <p:txBody>
          <a:bodyPr wrap="none" lIns="0" tIns="0" rIns="0" bIns="0" anchor="ctr"/>
          <a:lstStyle>
            <a:lvl1pPr marL="0" indent="0">
              <a:buNone/>
              <a:defRPr sz="1350">
                <a:latin typeface="+mj-lt"/>
              </a:defRPr>
            </a:lvl1pPr>
            <a:lvl2pPr marL="342900" indent="0">
              <a:buNone/>
              <a:defRPr/>
            </a:lvl2pPr>
          </a:lstStyle>
          <a:p>
            <a:pPr lvl="0"/>
            <a:r>
              <a:rPr lang="en-AU" dirty="0"/>
              <a:t>Section Heading</a:t>
            </a:r>
          </a:p>
        </p:txBody>
      </p:sp>
      <p:sp>
        <p:nvSpPr>
          <p:cNvPr id="33" name="Text Placeholder 31">
            <a:extLst>
              <a:ext uri="{FF2B5EF4-FFF2-40B4-BE49-F238E27FC236}">
                <a16:creationId xmlns:a16="http://schemas.microsoft.com/office/drawing/2014/main" id="{61B20662-E7A7-4115-A3E4-10E5B832B7C2}"/>
              </a:ext>
            </a:extLst>
          </p:cNvPr>
          <p:cNvSpPr>
            <a:spLocks noGrp="1"/>
          </p:cNvSpPr>
          <p:nvPr>
            <p:ph type="body" sz="quarter" idx="11" hasCustomPrompt="1"/>
          </p:nvPr>
        </p:nvSpPr>
        <p:spPr>
          <a:xfrm>
            <a:off x="837251" y="1550360"/>
            <a:ext cx="10515600" cy="422414"/>
          </a:xfrm>
          <a:prstGeom prst="rect">
            <a:avLst/>
          </a:prstGeom>
        </p:spPr>
        <p:txBody>
          <a:bodyPr wrap="none" lIns="0" tIns="0" rIns="0" bIns="0" anchor="t"/>
          <a:lstStyle>
            <a:lvl1pPr marL="0" indent="0">
              <a:buNone/>
              <a:defRPr sz="675">
                <a:latin typeface="+mj-lt"/>
                <a:ea typeface="Source Sans Pro" panose="020B0503030403020204" pitchFamily="34" charset="0"/>
              </a:defRPr>
            </a:lvl1pPr>
            <a:lvl2pPr marL="342900" indent="0">
              <a:buNone/>
              <a:defRPr/>
            </a:lvl2pPr>
          </a:lstStyle>
          <a:p>
            <a:pPr lvl="0"/>
            <a:r>
              <a:rPr lang="en-AU" dirty="0"/>
              <a:t>Section Content</a:t>
            </a:r>
          </a:p>
        </p:txBody>
      </p:sp>
      <p:sp>
        <p:nvSpPr>
          <p:cNvPr id="34" name="Text Placeholder 31">
            <a:extLst>
              <a:ext uri="{FF2B5EF4-FFF2-40B4-BE49-F238E27FC236}">
                <a16:creationId xmlns:a16="http://schemas.microsoft.com/office/drawing/2014/main" id="{CE54EB82-ACBD-48CB-A81A-86FBC2698B6D}"/>
              </a:ext>
            </a:extLst>
          </p:cNvPr>
          <p:cNvSpPr>
            <a:spLocks noGrp="1"/>
          </p:cNvSpPr>
          <p:nvPr>
            <p:ph type="body" sz="quarter" idx="12" hasCustomPrompt="1"/>
          </p:nvPr>
        </p:nvSpPr>
        <p:spPr>
          <a:xfrm>
            <a:off x="838200" y="2266137"/>
            <a:ext cx="3103600" cy="253604"/>
          </a:xfrm>
          <a:prstGeom prst="rect">
            <a:avLst/>
          </a:prstGeom>
        </p:spPr>
        <p:txBody>
          <a:bodyPr wrap="none" lIns="0" tIns="0" rIns="0" bIns="0" anchor="ctr"/>
          <a:lstStyle>
            <a:lvl1pPr marL="0" indent="0">
              <a:buNone/>
              <a:defRPr sz="1050">
                <a:latin typeface="+mj-lt"/>
              </a:defRPr>
            </a:lvl1pPr>
            <a:lvl2pPr marL="342900" indent="0">
              <a:buNone/>
              <a:defRPr/>
            </a:lvl2pPr>
          </a:lstStyle>
          <a:p>
            <a:pPr lvl="0"/>
            <a:r>
              <a:rPr lang="en-AU" dirty="0"/>
              <a:t>Section Heading</a:t>
            </a:r>
          </a:p>
        </p:txBody>
      </p:sp>
      <p:sp>
        <p:nvSpPr>
          <p:cNvPr id="35" name="Text Placeholder 31">
            <a:extLst>
              <a:ext uri="{FF2B5EF4-FFF2-40B4-BE49-F238E27FC236}">
                <a16:creationId xmlns:a16="http://schemas.microsoft.com/office/drawing/2014/main" id="{F4885C69-3C59-4CAC-B1FC-825C16D4E647}"/>
              </a:ext>
            </a:extLst>
          </p:cNvPr>
          <p:cNvSpPr>
            <a:spLocks noGrp="1"/>
          </p:cNvSpPr>
          <p:nvPr>
            <p:ph type="body" sz="quarter" idx="13" hasCustomPrompt="1"/>
          </p:nvPr>
        </p:nvSpPr>
        <p:spPr>
          <a:xfrm>
            <a:off x="837249" y="2523227"/>
            <a:ext cx="3103600" cy="715440"/>
          </a:xfrm>
          <a:prstGeom prst="rect">
            <a:avLst/>
          </a:prstGeom>
        </p:spPr>
        <p:txBody>
          <a:bodyPr wrap="none" lIns="0" tIns="0" rIns="0" bIns="0" anchor="t"/>
          <a:lstStyle>
            <a:lvl1pPr marL="128588" indent="-128588">
              <a:buFont typeface="Arial" panose="020B0604020202020204" pitchFamily="34" charset="0"/>
              <a:buChar char="•"/>
              <a:defRPr sz="675">
                <a:latin typeface="+mj-lt"/>
                <a:ea typeface="Source Sans Pro" panose="020B0503030403020204" pitchFamily="34" charset="0"/>
              </a:defRPr>
            </a:lvl1pPr>
            <a:lvl2pPr marL="342900" indent="0">
              <a:buNone/>
              <a:defRPr/>
            </a:lvl2pPr>
          </a:lstStyle>
          <a:p>
            <a:pPr lvl="0"/>
            <a:r>
              <a:rPr lang="en-AU" dirty="0"/>
              <a:t>Section Content</a:t>
            </a:r>
          </a:p>
        </p:txBody>
      </p:sp>
      <p:sp>
        <p:nvSpPr>
          <p:cNvPr id="36" name="Text Placeholder 31">
            <a:extLst>
              <a:ext uri="{FF2B5EF4-FFF2-40B4-BE49-F238E27FC236}">
                <a16:creationId xmlns:a16="http://schemas.microsoft.com/office/drawing/2014/main" id="{CAF8BB2C-6896-4F66-A4E0-3D3C2108E019}"/>
              </a:ext>
            </a:extLst>
          </p:cNvPr>
          <p:cNvSpPr>
            <a:spLocks noGrp="1"/>
          </p:cNvSpPr>
          <p:nvPr>
            <p:ph type="body" sz="quarter" idx="14" hasCustomPrompt="1"/>
          </p:nvPr>
        </p:nvSpPr>
        <p:spPr>
          <a:xfrm>
            <a:off x="4543249" y="2268924"/>
            <a:ext cx="3103600" cy="253604"/>
          </a:xfrm>
          <a:prstGeom prst="rect">
            <a:avLst/>
          </a:prstGeom>
        </p:spPr>
        <p:txBody>
          <a:bodyPr wrap="none" lIns="0" tIns="0" rIns="0" bIns="0" anchor="ctr"/>
          <a:lstStyle>
            <a:lvl1pPr marL="0" indent="0">
              <a:buNone/>
              <a:defRPr sz="1050">
                <a:latin typeface="+mj-lt"/>
              </a:defRPr>
            </a:lvl1pPr>
            <a:lvl2pPr marL="342900" indent="0">
              <a:buNone/>
              <a:defRPr/>
            </a:lvl2pPr>
          </a:lstStyle>
          <a:p>
            <a:pPr lvl="0"/>
            <a:r>
              <a:rPr lang="en-AU" dirty="0"/>
              <a:t>Section Heading</a:t>
            </a:r>
          </a:p>
        </p:txBody>
      </p:sp>
      <p:sp>
        <p:nvSpPr>
          <p:cNvPr id="37" name="Text Placeholder 31">
            <a:extLst>
              <a:ext uri="{FF2B5EF4-FFF2-40B4-BE49-F238E27FC236}">
                <a16:creationId xmlns:a16="http://schemas.microsoft.com/office/drawing/2014/main" id="{B8140CE5-BB6D-4B7F-B29B-D31661ECC9D5}"/>
              </a:ext>
            </a:extLst>
          </p:cNvPr>
          <p:cNvSpPr>
            <a:spLocks noGrp="1"/>
          </p:cNvSpPr>
          <p:nvPr>
            <p:ph type="body" sz="quarter" idx="15" hasCustomPrompt="1"/>
          </p:nvPr>
        </p:nvSpPr>
        <p:spPr>
          <a:xfrm>
            <a:off x="4543252" y="2526014"/>
            <a:ext cx="3103600" cy="715440"/>
          </a:xfrm>
          <a:prstGeom prst="rect">
            <a:avLst/>
          </a:prstGeom>
        </p:spPr>
        <p:txBody>
          <a:bodyPr wrap="none" lIns="0" tIns="0" rIns="0" bIns="0" anchor="t"/>
          <a:lstStyle>
            <a:lvl1pPr marL="128588" indent="-128588">
              <a:buFont typeface="Arial" panose="020B0604020202020204" pitchFamily="34" charset="0"/>
              <a:buChar char="•"/>
              <a:defRPr sz="675">
                <a:latin typeface="+mj-lt"/>
                <a:ea typeface="Source Sans Pro" panose="020B0503030403020204" pitchFamily="34" charset="0"/>
              </a:defRPr>
            </a:lvl1pPr>
            <a:lvl2pPr marL="342900" indent="0">
              <a:buNone/>
              <a:defRPr/>
            </a:lvl2pPr>
          </a:lstStyle>
          <a:p>
            <a:pPr lvl="0"/>
            <a:r>
              <a:rPr lang="en-AU" dirty="0"/>
              <a:t>Section Content</a:t>
            </a:r>
          </a:p>
        </p:txBody>
      </p:sp>
      <p:sp>
        <p:nvSpPr>
          <p:cNvPr id="38" name="Text Placeholder 31">
            <a:extLst>
              <a:ext uri="{FF2B5EF4-FFF2-40B4-BE49-F238E27FC236}">
                <a16:creationId xmlns:a16="http://schemas.microsoft.com/office/drawing/2014/main" id="{FEFF1122-05DF-42CD-9D56-A8CCD5F9BB50}"/>
              </a:ext>
            </a:extLst>
          </p:cNvPr>
          <p:cNvSpPr>
            <a:spLocks noGrp="1"/>
          </p:cNvSpPr>
          <p:nvPr>
            <p:ph type="body" sz="quarter" idx="16" hasCustomPrompt="1"/>
          </p:nvPr>
        </p:nvSpPr>
        <p:spPr>
          <a:xfrm>
            <a:off x="8250205" y="2263831"/>
            <a:ext cx="3103600" cy="253604"/>
          </a:xfrm>
          <a:prstGeom prst="rect">
            <a:avLst/>
          </a:prstGeom>
        </p:spPr>
        <p:txBody>
          <a:bodyPr wrap="none" lIns="0" tIns="0" rIns="0" bIns="0" anchor="ctr"/>
          <a:lstStyle>
            <a:lvl1pPr marL="0" indent="0">
              <a:buNone/>
              <a:defRPr sz="1050">
                <a:latin typeface="+mj-lt"/>
              </a:defRPr>
            </a:lvl1pPr>
            <a:lvl2pPr marL="342900" indent="0">
              <a:buNone/>
              <a:defRPr/>
            </a:lvl2pPr>
          </a:lstStyle>
          <a:p>
            <a:pPr lvl="0"/>
            <a:r>
              <a:rPr lang="en-AU" dirty="0"/>
              <a:t>Section Heading</a:t>
            </a:r>
          </a:p>
        </p:txBody>
      </p:sp>
      <p:sp>
        <p:nvSpPr>
          <p:cNvPr id="39" name="Text Placeholder 31">
            <a:extLst>
              <a:ext uri="{FF2B5EF4-FFF2-40B4-BE49-F238E27FC236}">
                <a16:creationId xmlns:a16="http://schemas.microsoft.com/office/drawing/2014/main" id="{922EA7A8-7FA2-443A-B781-6F724E0A44AB}"/>
              </a:ext>
            </a:extLst>
          </p:cNvPr>
          <p:cNvSpPr>
            <a:spLocks noGrp="1"/>
          </p:cNvSpPr>
          <p:nvPr>
            <p:ph type="body" sz="quarter" idx="17" hasCustomPrompt="1"/>
          </p:nvPr>
        </p:nvSpPr>
        <p:spPr>
          <a:xfrm>
            <a:off x="8249254" y="2520920"/>
            <a:ext cx="3103600" cy="715440"/>
          </a:xfrm>
          <a:prstGeom prst="rect">
            <a:avLst/>
          </a:prstGeom>
        </p:spPr>
        <p:txBody>
          <a:bodyPr wrap="none" lIns="0" tIns="0" rIns="0" bIns="0" anchor="t"/>
          <a:lstStyle>
            <a:lvl1pPr marL="128588" indent="-128588">
              <a:buFont typeface="Arial" panose="020B0604020202020204" pitchFamily="34" charset="0"/>
              <a:buChar char="•"/>
              <a:defRPr sz="675">
                <a:latin typeface="+mj-lt"/>
                <a:ea typeface="Source Sans Pro" panose="020B0503030403020204" pitchFamily="34" charset="0"/>
              </a:defRPr>
            </a:lvl1pPr>
            <a:lvl2pPr marL="342900" indent="0">
              <a:buNone/>
              <a:defRPr/>
            </a:lvl2pPr>
          </a:lstStyle>
          <a:p>
            <a:pPr lvl="0"/>
            <a:r>
              <a:rPr lang="en-AU" dirty="0"/>
              <a:t>Section Content</a:t>
            </a:r>
          </a:p>
        </p:txBody>
      </p:sp>
      <p:sp>
        <p:nvSpPr>
          <p:cNvPr id="40" name="Text Placeholder 31">
            <a:extLst>
              <a:ext uri="{FF2B5EF4-FFF2-40B4-BE49-F238E27FC236}">
                <a16:creationId xmlns:a16="http://schemas.microsoft.com/office/drawing/2014/main" id="{973FB528-BE7E-4542-AE7B-7781AFAFD654}"/>
              </a:ext>
            </a:extLst>
          </p:cNvPr>
          <p:cNvSpPr>
            <a:spLocks noGrp="1"/>
          </p:cNvSpPr>
          <p:nvPr>
            <p:ph type="body" sz="quarter" idx="18" hasCustomPrompt="1"/>
          </p:nvPr>
        </p:nvSpPr>
        <p:spPr>
          <a:xfrm>
            <a:off x="837247" y="3280953"/>
            <a:ext cx="3103600" cy="253604"/>
          </a:xfrm>
          <a:prstGeom prst="rect">
            <a:avLst/>
          </a:prstGeom>
        </p:spPr>
        <p:txBody>
          <a:bodyPr wrap="none" lIns="0" tIns="0" rIns="0" bIns="0" anchor="ctr"/>
          <a:lstStyle>
            <a:lvl1pPr marL="0" indent="0" algn="l">
              <a:buNone/>
              <a:defRPr sz="675" b="1">
                <a:latin typeface="+mj-lt"/>
                <a:ea typeface="Source Sans Pro" panose="020B0503030403020204" pitchFamily="34" charset="0"/>
              </a:defRPr>
            </a:lvl1pPr>
            <a:lvl2pPr marL="342900" indent="0">
              <a:buNone/>
              <a:defRPr/>
            </a:lvl2pPr>
          </a:lstStyle>
          <a:p>
            <a:pPr lvl="0"/>
            <a:r>
              <a:rPr lang="en-AU" dirty="0"/>
              <a:t>Section Heading</a:t>
            </a:r>
          </a:p>
        </p:txBody>
      </p:sp>
      <p:sp>
        <p:nvSpPr>
          <p:cNvPr id="41" name="Text Placeholder 31">
            <a:extLst>
              <a:ext uri="{FF2B5EF4-FFF2-40B4-BE49-F238E27FC236}">
                <a16:creationId xmlns:a16="http://schemas.microsoft.com/office/drawing/2014/main" id="{DA4628BD-2ED3-423A-9884-262609C26735}"/>
              </a:ext>
            </a:extLst>
          </p:cNvPr>
          <p:cNvSpPr>
            <a:spLocks noGrp="1"/>
          </p:cNvSpPr>
          <p:nvPr>
            <p:ph type="body" sz="quarter" idx="19" hasCustomPrompt="1"/>
          </p:nvPr>
        </p:nvSpPr>
        <p:spPr>
          <a:xfrm>
            <a:off x="4543249" y="3282386"/>
            <a:ext cx="3103600" cy="253604"/>
          </a:xfrm>
          <a:prstGeom prst="rect">
            <a:avLst/>
          </a:prstGeom>
        </p:spPr>
        <p:txBody>
          <a:bodyPr wrap="none" lIns="0" tIns="0" rIns="0" bIns="0" anchor="ctr"/>
          <a:lstStyle>
            <a:lvl1pPr marL="0" indent="0" algn="l">
              <a:buNone/>
              <a:defRPr sz="675" b="1">
                <a:latin typeface="+mj-lt"/>
                <a:ea typeface="Source Sans Pro" panose="020B0503030403020204" pitchFamily="34" charset="0"/>
              </a:defRPr>
            </a:lvl1pPr>
            <a:lvl2pPr marL="342900" indent="0">
              <a:buNone/>
              <a:defRPr/>
            </a:lvl2pPr>
          </a:lstStyle>
          <a:p>
            <a:pPr lvl="0"/>
            <a:r>
              <a:rPr lang="en-AU" dirty="0"/>
              <a:t>Section Heading</a:t>
            </a:r>
          </a:p>
        </p:txBody>
      </p:sp>
      <p:sp>
        <p:nvSpPr>
          <p:cNvPr id="42" name="Text Placeholder 31">
            <a:extLst>
              <a:ext uri="{FF2B5EF4-FFF2-40B4-BE49-F238E27FC236}">
                <a16:creationId xmlns:a16="http://schemas.microsoft.com/office/drawing/2014/main" id="{AD49E219-2C6B-4D7D-86E2-3D17AF716C34}"/>
              </a:ext>
            </a:extLst>
          </p:cNvPr>
          <p:cNvSpPr>
            <a:spLocks noGrp="1"/>
          </p:cNvSpPr>
          <p:nvPr>
            <p:ph type="body" sz="quarter" idx="20" hasCustomPrompt="1"/>
          </p:nvPr>
        </p:nvSpPr>
        <p:spPr>
          <a:xfrm>
            <a:off x="8249249" y="3292486"/>
            <a:ext cx="3103600" cy="253604"/>
          </a:xfrm>
          <a:prstGeom prst="rect">
            <a:avLst/>
          </a:prstGeom>
        </p:spPr>
        <p:txBody>
          <a:bodyPr wrap="none" lIns="0" tIns="0" rIns="0" bIns="0" anchor="ctr"/>
          <a:lstStyle>
            <a:lvl1pPr marL="0" indent="0" algn="l">
              <a:buNone/>
              <a:defRPr sz="675" b="1">
                <a:latin typeface="+mj-lt"/>
                <a:ea typeface="Source Sans Pro" panose="020B0503030403020204" pitchFamily="34" charset="0"/>
              </a:defRPr>
            </a:lvl1pPr>
            <a:lvl2pPr marL="342900" indent="0">
              <a:buNone/>
              <a:defRPr/>
            </a:lvl2pPr>
          </a:lstStyle>
          <a:p>
            <a:pPr lvl="0"/>
            <a:r>
              <a:rPr lang="en-AU" dirty="0"/>
              <a:t>Section Heading</a:t>
            </a:r>
          </a:p>
        </p:txBody>
      </p:sp>
      <p:sp>
        <p:nvSpPr>
          <p:cNvPr id="43" name="Text Placeholder 31">
            <a:extLst>
              <a:ext uri="{FF2B5EF4-FFF2-40B4-BE49-F238E27FC236}">
                <a16:creationId xmlns:a16="http://schemas.microsoft.com/office/drawing/2014/main" id="{B003B905-A328-4A52-9F58-CB6639053453}"/>
              </a:ext>
            </a:extLst>
          </p:cNvPr>
          <p:cNvSpPr>
            <a:spLocks noGrp="1"/>
          </p:cNvSpPr>
          <p:nvPr>
            <p:ph type="body" sz="quarter" idx="21" hasCustomPrompt="1"/>
          </p:nvPr>
        </p:nvSpPr>
        <p:spPr>
          <a:xfrm>
            <a:off x="790703" y="3870041"/>
            <a:ext cx="10515600" cy="253604"/>
          </a:xfrm>
          <a:prstGeom prst="rect">
            <a:avLst/>
          </a:prstGeom>
        </p:spPr>
        <p:txBody>
          <a:bodyPr wrap="none" lIns="0" tIns="0" rIns="0" bIns="0" anchor="ctr"/>
          <a:lstStyle>
            <a:lvl1pPr marL="0" indent="0">
              <a:buNone/>
              <a:defRPr sz="1200">
                <a:latin typeface="+mj-lt"/>
              </a:defRPr>
            </a:lvl1pPr>
            <a:lvl2pPr marL="342900" indent="0">
              <a:buNone/>
              <a:defRPr/>
            </a:lvl2pPr>
          </a:lstStyle>
          <a:p>
            <a:pPr lvl="0"/>
            <a:r>
              <a:rPr lang="en-AU" dirty="0"/>
              <a:t>Section Heading</a:t>
            </a:r>
          </a:p>
        </p:txBody>
      </p:sp>
      <p:sp>
        <p:nvSpPr>
          <p:cNvPr id="44" name="Text Placeholder 31">
            <a:extLst>
              <a:ext uri="{FF2B5EF4-FFF2-40B4-BE49-F238E27FC236}">
                <a16:creationId xmlns:a16="http://schemas.microsoft.com/office/drawing/2014/main" id="{3D385B03-7C71-4EB7-8BA0-7904DE675869}"/>
              </a:ext>
            </a:extLst>
          </p:cNvPr>
          <p:cNvSpPr>
            <a:spLocks noGrp="1"/>
          </p:cNvSpPr>
          <p:nvPr>
            <p:ph type="body" sz="quarter" idx="22" hasCustomPrompt="1"/>
          </p:nvPr>
        </p:nvSpPr>
        <p:spPr>
          <a:xfrm>
            <a:off x="789752" y="4127131"/>
            <a:ext cx="10515600" cy="1452134"/>
          </a:xfrm>
          <a:prstGeom prst="rect">
            <a:avLst/>
          </a:prstGeom>
        </p:spPr>
        <p:txBody>
          <a:bodyPr wrap="none" lIns="0" tIns="0" rIns="0" bIns="0" anchor="t"/>
          <a:lstStyle>
            <a:lvl1pPr marL="0" indent="0">
              <a:spcAft>
                <a:spcPts val="675"/>
              </a:spcAft>
              <a:buNone/>
              <a:defRPr sz="675">
                <a:latin typeface="+mj-lt"/>
                <a:ea typeface="Source Sans Pro" panose="020B0503030403020204" pitchFamily="34" charset="0"/>
              </a:defRPr>
            </a:lvl1pPr>
            <a:lvl2pPr marL="342900" indent="0">
              <a:buNone/>
              <a:defRPr/>
            </a:lvl2pPr>
          </a:lstStyle>
          <a:p>
            <a:pPr lvl="0"/>
            <a:r>
              <a:rPr lang="en-AU" dirty="0"/>
              <a:t>Section Content</a:t>
            </a:r>
          </a:p>
        </p:txBody>
      </p:sp>
      <p:sp>
        <p:nvSpPr>
          <p:cNvPr id="45" name="Text Placeholder 31">
            <a:extLst>
              <a:ext uri="{FF2B5EF4-FFF2-40B4-BE49-F238E27FC236}">
                <a16:creationId xmlns:a16="http://schemas.microsoft.com/office/drawing/2014/main" id="{A8AE2217-9627-4964-A9C9-F53CAB682CA8}"/>
              </a:ext>
            </a:extLst>
          </p:cNvPr>
          <p:cNvSpPr>
            <a:spLocks noGrp="1"/>
          </p:cNvSpPr>
          <p:nvPr>
            <p:ph type="body" sz="quarter" idx="23" hasCustomPrompt="1"/>
          </p:nvPr>
        </p:nvSpPr>
        <p:spPr>
          <a:xfrm>
            <a:off x="789750" y="5707239"/>
            <a:ext cx="10515600" cy="542800"/>
          </a:xfrm>
          <a:prstGeom prst="rect">
            <a:avLst/>
          </a:prstGeom>
        </p:spPr>
        <p:txBody>
          <a:bodyPr wrap="none" lIns="0" tIns="0" rIns="0" bIns="0" anchor="ctr"/>
          <a:lstStyle>
            <a:lvl1pPr marL="0" indent="0">
              <a:buNone/>
              <a:defRPr sz="675">
                <a:latin typeface="+mj-lt"/>
                <a:ea typeface="Source Sans Pro" panose="020B0503030403020204" pitchFamily="34" charset="0"/>
              </a:defRPr>
            </a:lvl1pPr>
            <a:lvl2pPr marL="342900" indent="0">
              <a:buNone/>
              <a:defRPr/>
            </a:lvl2pPr>
          </a:lstStyle>
          <a:p>
            <a:pPr lvl="0"/>
            <a:r>
              <a:rPr lang="en-AU" dirty="0"/>
              <a:t>“Quote or testimonial goes here”</a:t>
            </a:r>
          </a:p>
        </p:txBody>
      </p:sp>
      <p:sp>
        <p:nvSpPr>
          <p:cNvPr id="46" name="Text Placeholder 31">
            <a:extLst>
              <a:ext uri="{FF2B5EF4-FFF2-40B4-BE49-F238E27FC236}">
                <a16:creationId xmlns:a16="http://schemas.microsoft.com/office/drawing/2014/main" id="{FEDFE7FE-AA95-48A2-9963-D7974E71CE11}"/>
              </a:ext>
            </a:extLst>
          </p:cNvPr>
          <p:cNvSpPr>
            <a:spLocks noGrp="1"/>
          </p:cNvSpPr>
          <p:nvPr>
            <p:ph type="body" sz="quarter" idx="24" hasCustomPrompt="1"/>
          </p:nvPr>
        </p:nvSpPr>
        <p:spPr>
          <a:xfrm>
            <a:off x="764780" y="6483568"/>
            <a:ext cx="10515600" cy="252326"/>
          </a:xfrm>
          <a:prstGeom prst="rect">
            <a:avLst/>
          </a:prstGeom>
        </p:spPr>
        <p:txBody>
          <a:bodyPr wrap="none" lIns="0" tIns="0" rIns="0" bIns="0" anchor="ctr"/>
          <a:lstStyle>
            <a:lvl1pPr marL="0" indent="0" algn="r">
              <a:buNone/>
              <a:defRPr sz="675">
                <a:solidFill>
                  <a:schemeClr val="bg1"/>
                </a:solidFill>
                <a:latin typeface="+mj-lt"/>
                <a:ea typeface="Source Sans Pro" panose="020B0503030403020204" pitchFamily="34" charset="0"/>
              </a:defRPr>
            </a:lvl1pPr>
            <a:lvl2pPr marL="342900" indent="0">
              <a:buNone/>
              <a:defRPr/>
            </a:lvl2pPr>
          </a:lstStyle>
          <a:p>
            <a:pPr lvl="0"/>
            <a:r>
              <a:rPr lang="en-AU" dirty="0"/>
              <a:t>Contact Details go here</a:t>
            </a:r>
          </a:p>
        </p:txBody>
      </p:sp>
    </p:spTree>
    <p:extLst>
      <p:ext uri="{BB962C8B-B14F-4D97-AF65-F5344CB8AC3E}">
        <p14:creationId xmlns:p14="http://schemas.microsoft.com/office/powerpoint/2010/main" val="38895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9EF704A7-A87D-4E28-B545-FF8A34602A4E}"/>
              </a:ext>
            </a:extLst>
          </p:cNvPr>
          <p:cNvSpPr>
            <a:spLocks noGrp="1"/>
          </p:cNvSpPr>
          <p:nvPr>
            <p:ph type="title" hasCustomPrompt="1"/>
          </p:nvPr>
        </p:nvSpPr>
        <p:spPr>
          <a:xfrm>
            <a:off x="282200" y="754744"/>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Text Placeholder 18">
            <a:extLst>
              <a:ext uri="{FF2B5EF4-FFF2-40B4-BE49-F238E27FC236}">
                <a16:creationId xmlns:a16="http://schemas.microsoft.com/office/drawing/2014/main" id="{582016A4-235C-4A21-8F19-2B466308D6A6}"/>
              </a:ext>
            </a:extLst>
          </p:cNvPr>
          <p:cNvSpPr>
            <a:spLocks noGrp="1"/>
          </p:cNvSpPr>
          <p:nvPr>
            <p:ph type="body" sz="quarter" idx="11" hasCustomPrompt="1"/>
          </p:nvPr>
        </p:nvSpPr>
        <p:spPr>
          <a:xfrm>
            <a:off x="1367093" y="2327056"/>
            <a:ext cx="10192809" cy="2692416"/>
          </a:xfrm>
        </p:spPr>
        <p:txBody>
          <a:bodyPr numCol="2"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 with columns for text pages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20">
            <a:extLst>
              <a:ext uri="{FF2B5EF4-FFF2-40B4-BE49-F238E27FC236}">
                <a16:creationId xmlns:a16="http://schemas.microsoft.com/office/drawing/2014/main" id="{B98C9549-20B4-42BA-8CCE-B376D424A86B}"/>
              </a:ext>
            </a:extLst>
          </p:cNvPr>
          <p:cNvSpPr>
            <a:spLocks noGrp="1"/>
          </p:cNvSpPr>
          <p:nvPr>
            <p:ph type="body" sz="quarter" idx="12" hasCustomPrompt="1"/>
          </p:nvPr>
        </p:nvSpPr>
        <p:spPr>
          <a:xfrm>
            <a:off x="282561" y="1391943"/>
            <a:ext cx="11277600" cy="425450"/>
          </a:xfrm>
        </p:spPr>
        <p:txBody>
          <a:bodyPr>
            <a:normAutofit/>
          </a:bodyPr>
          <a:lstStyle>
            <a:lvl1pPr marL="0" indent="0">
              <a:buNone/>
              <a:defRPr sz="2400">
                <a:solidFill>
                  <a:schemeClr val="accent4"/>
                </a:solidFill>
                <a:latin typeface="+mj-lt"/>
              </a:defRPr>
            </a:lvl1pPr>
          </a:lstStyle>
          <a:p>
            <a:pPr lvl="0"/>
            <a:r>
              <a:rPr lang="en-US" dirty="0"/>
              <a:t>Subheading</a:t>
            </a:r>
          </a:p>
        </p:txBody>
      </p:sp>
      <p:pic>
        <p:nvPicPr>
          <p:cNvPr id="3" name="Picture 2">
            <a:extLst>
              <a:ext uri="{FF2B5EF4-FFF2-40B4-BE49-F238E27FC236}">
                <a16:creationId xmlns:a16="http://schemas.microsoft.com/office/drawing/2014/main" id="{93D0D441-1085-408B-A4E5-AF5B83295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8233" y="6438785"/>
            <a:ext cx="1067366" cy="163461"/>
          </a:xfrm>
          <a:prstGeom prst="rect">
            <a:avLst/>
          </a:prstGeom>
        </p:spPr>
      </p:pic>
    </p:spTree>
    <p:extLst>
      <p:ext uri="{BB962C8B-B14F-4D97-AF65-F5344CB8AC3E}">
        <p14:creationId xmlns:p14="http://schemas.microsoft.com/office/powerpoint/2010/main" val="31490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with Header Image">
    <p:spTree>
      <p:nvGrpSpPr>
        <p:cNvPr id="1" name=""/>
        <p:cNvGrpSpPr/>
        <p:nvPr/>
      </p:nvGrpSpPr>
      <p:grpSpPr>
        <a:xfrm>
          <a:off x="0" y="0"/>
          <a:ext cx="0" cy="0"/>
          <a:chOff x="0" y="0"/>
          <a:chExt cx="0" cy="0"/>
        </a:xfrm>
      </p:grpSpPr>
      <p:pic>
        <p:nvPicPr>
          <p:cNvPr id="11" name="Picture 10" descr="A close up of a logo&#10;&#10;Description generated with high confidence">
            <a:extLst>
              <a:ext uri="{FF2B5EF4-FFF2-40B4-BE49-F238E27FC236}">
                <a16:creationId xmlns:a16="http://schemas.microsoft.com/office/drawing/2014/main" id="{5260B0C7-4BBD-46FF-88E7-3AC6AE284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13" name="Picture Placeholder 12">
            <a:extLst>
              <a:ext uri="{FF2B5EF4-FFF2-40B4-BE49-F238E27FC236}">
                <a16:creationId xmlns:a16="http://schemas.microsoft.com/office/drawing/2014/main" id="{2EDE71A1-7E69-42B8-ACC2-BFD316EECFDB}"/>
              </a:ext>
            </a:extLst>
          </p:cNvPr>
          <p:cNvSpPr>
            <a:spLocks noGrp="1"/>
          </p:cNvSpPr>
          <p:nvPr>
            <p:ph type="pic" sz="quarter" idx="10" hasCustomPrompt="1"/>
          </p:nvPr>
        </p:nvSpPr>
        <p:spPr>
          <a:xfrm>
            <a:off x="0" y="0"/>
            <a:ext cx="12192000" cy="1801813"/>
          </a:xfrm>
          <a:blipFill dpi="0" rotWithShape="1">
            <a:blip r:embed="rId3">
              <a:extLst>
                <a:ext uri="{28A0092B-C50C-407E-A947-70E740481C1C}">
                  <a14:useLocalDpi xmlns:a14="http://schemas.microsoft.com/office/drawing/2010/main" val="0"/>
                </a:ext>
              </a:extLst>
            </a:blip>
            <a:srcRect/>
            <a:stretch>
              <a:fillRect t="-318951" b="-32149"/>
            </a:stretch>
          </a:blipFill>
          <a:ln>
            <a:noFill/>
          </a:ln>
        </p:spPr>
        <p:txBody>
          <a:bodyPr anchor="ctr">
            <a:normAutofit/>
          </a:bodyPr>
          <a:lstStyle>
            <a:lvl1pPr marL="0" indent="0" algn="ctr">
              <a:buNone/>
              <a:defRPr sz="1800">
                <a:solidFill>
                  <a:schemeClr val="accent2"/>
                </a:solidFill>
              </a:defRPr>
            </a:lvl1pPr>
          </a:lstStyle>
          <a:p>
            <a:r>
              <a:rPr lang="en-AU" dirty="0"/>
              <a:t>Insert Header Image</a:t>
            </a:r>
          </a:p>
        </p:txBody>
      </p:sp>
      <p:sp>
        <p:nvSpPr>
          <p:cNvPr id="16" name="Title 21">
            <a:extLst>
              <a:ext uri="{FF2B5EF4-FFF2-40B4-BE49-F238E27FC236}">
                <a16:creationId xmlns:a16="http://schemas.microsoft.com/office/drawing/2014/main" id="{9EF704A7-A87D-4E28-B545-FF8A34602A4E}"/>
              </a:ext>
            </a:extLst>
          </p:cNvPr>
          <p:cNvSpPr>
            <a:spLocks noGrp="1"/>
          </p:cNvSpPr>
          <p:nvPr>
            <p:ph type="title" hasCustomPrompt="1"/>
          </p:nvPr>
        </p:nvSpPr>
        <p:spPr>
          <a:xfrm>
            <a:off x="282200" y="2032915"/>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Text Placeholder 18">
            <a:extLst>
              <a:ext uri="{FF2B5EF4-FFF2-40B4-BE49-F238E27FC236}">
                <a16:creationId xmlns:a16="http://schemas.microsoft.com/office/drawing/2014/main" id="{582016A4-235C-4A21-8F19-2B466308D6A6}"/>
              </a:ext>
            </a:extLst>
          </p:cNvPr>
          <p:cNvSpPr>
            <a:spLocks noGrp="1"/>
          </p:cNvSpPr>
          <p:nvPr>
            <p:ph type="body" sz="quarter" idx="11" hasCustomPrompt="1"/>
          </p:nvPr>
        </p:nvSpPr>
        <p:spPr>
          <a:xfrm>
            <a:off x="1367093" y="3095539"/>
            <a:ext cx="10192809" cy="2176852"/>
          </a:xfrm>
        </p:spPr>
        <p:txBody>
          <a:bodyPr numCol="2"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a:solidFill>
                  <a:schemeClr val="bg1">
                    <a:lumMod val="10000"/>
                  </a:schemeClr>
                </a:solidFill>
                <a:latin typeface="+mn-lt"/>
              </a:defRPr>
            </a:lvl1pPr>
            <a:lvl2pPr>
              <a:defRPr sz="1200">
                <a:solidFill>
                  <a:schemeClr val="bg1">
                    <a:lumMod val="10000"/>
                  </a:schemeClr>
                </a:solidFill>
                <a:latin typeface="+mn-lt"/>
              </a:defRPr>
            </a:lvl2pPr>
            <a:lvl3pPr>
              <a:defRPr sz="1200">
                <a:solidFill>
                  <a:schemeClr val="bg1">
                    <a:lumMod val="10000"/>
                  </a:schemeClr>
                </a:solidFill>
                <a:latin typeface="+mn-lt"/>
              </a:defRPr>
            </a:lvl3pPr>
            <a:lvl4pPr>
              <a:defRPr sz="1200">
                <a:solidFill>
                  <a:schemeClr val="bg1">
                    <a:lumMod val="10000"/>
                  </a:schemeClr>
                </a:solidFill>
                <a:latin typeface="+mn-lt"/>
              </a:defRPr>
            </a:lvl4pPr>
            <a:lvl5pPr>
              <a:defRPr sz="1200">
                <a:solidFill>
                  <a:schemeClr val="bg1">
                    <a:lumMod val="10000"/>
                  </a:schemeClr>
                </a:solidFill>
                <a:latin typeface="+mn-lt"/>
              </a:defRPr>
            </a:lvl5pPr>
          </a:lstStyle>
          <a:p>
            <a:pPr>
              <a:lnSpc>
                <a:spcPct val="150000"/>
              </a:lnSpc>
            </a:pPr>
            <a:r>
              <a:rPr lang="en-AU" sz="1200" dirty="0">
                <a:latin typeface="Source Sans Pro" panose="020B0503030403020204" pitchFamily="34" charset="0"/>
                <a:ea typeface="Source Sans Pro" panose="020B0503030403020204" pitchFamily="34" charset="0"/>
              </a:rPr>
              <a:t>This is a text box with columns for text pages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20">
            <a:extLst>
              <a:ext uri="{FF2B5EF4-FFF2-40B4-BE49-F238E27FC236}">
                <a16:creationId xmlns:a16="http://schemas.microsoft.com/office/drawing/2014/main" id="{B98C9549-20B4-42BA-8CCE-B376D424A86B}"/>
              </a:ext>
            </a:extLst>
          </p:cNvPr>
          <p:cNvSpPr>
            <a:spLocks noGrp="1"/>
          </p:cNvSpPr>
          <p:nvPr>
            <p:ph type="body" sz="quarter" idx="12" hasCustomPrompt="1"/>
          </p:nvPr>
        </p:nvSpPr>
        <p:spPr>
          <a:xfrm>
            <a:off x="282561" y="2670175"/>
            <a:ext cx="11277600" cy="425450"/>
          </a:xfrm>
        </p:spPr>
        <p:txBody>
          <a:bodyPr>
            <a:normAutofit/>
          </a:bodyPr>
          <a:lstStyle>
            <a:lvl1pPr marL="0" indent="0">
              <a:buNone/>
              <a:defRPr sz="2400">
                <a:solidFill>
                  <a:schemeClr val="accent4"/>
                </a:solidFill>
                <a:latin typeface="+mj-lt"/>
              </a:defRPr>
            </a:lvl1pPr>
          </a:lstStyle>
          <a:p>
            <a:pPr lvl="0"/>
            <a:r>
              <a:rPr lang="en-US" dirty="0"/>
              <a:t>Subheading</a:t>
            </a:r>
          </a:p>
        </p:txBody>
      </p:sp>
      <p:pic>
        <p:nvPicPr>
          <p:cNvPr id="7" name="Picture 6" descr="A close up of a logo&#10;&#10;Description generated with high confidence">
            <a:extLst>
              <a:ext uri="{FF2B5EF4-FFF2-40B4-BE49-F238E27FC236}">
                <a16:creationId xmlns:a16="http://schemas.microsoft.com/office/drawing/2014/main" id="{024DE8D5-6EE5-42DA-8C12-8E7FE7B99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285659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tiles">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A152CE4D-8BAB-4FA9-A7B8-ED09B53AEA4D}"/>
              </a:ext>
            </a:extLst>
          </p:cNvPr>
          <p:cNvSpPr>
            <a:spLocks noGrp="1"/>
          </p:cNvSpPr>
          <p:nvPr>
            <p:ph type="title" hasCustomPrompt="1"/>
          </p:nvPr>
        </p:nvSpPr>
        <p:spPr>
          <a:xfrm>
            <a:off x="282200" y="736305"/>
            <a:ext cx="11277702" cy="637199"/>
          </a:xfrm>
          <a:prstGeom prst="rect">
            <a:avLst/>
          </a:prstGeom>
        </p:spPr>
        <p:txBody>
          <a:bodyPr>
            <a:noAutofit/>
          </a:bodyPr>
          <a:lstStyle>
            <a:lvl1pPr>
              <a:lnSpc>
                <a:spcPct val="100000"/>
              </a:lnSpc>
              <a:defRPr sz="3600"/>
            </a:lvl1pPr>
          </a:lstStyle>
          <a:p>
            <a:r>
              <a:rPr lang="en-US" dirty="0"/>
              <a:t>Heading</a:t>
            </a:r>
            <a:endParaRPr lang="en-AU" dirty="0"/>
          </a:p>
        </p:txBody>
      </p:sp>
      <p:sp>
        <p:nvSpPr>
          <p:cNvPr id="19" name="Picture Placeholder 18">
            <a:extLst>
              <a:ext uri="{FF2B5EF4-FFF2-40B4-BE49-F238E27FC236}">
                <a16:creationId xmlns:a16="http://schemas.microsoft.com/office/drawing/2014/main" id="{D65EE110-A58B-41FB-A94A-E014B02CB11B}"/>
              </a:ext>
            </a:extLst>
          </p:cNvPr>
          <p:cNvSpPr>
            <a:spLocks noGrp="1"/>
          </p:cNvSpPr>
          <p:nvPr>
            <p:ph type="pic" sz="quarter" idx="10" hasCustomPrompt="1"/>
          </p:nvPr>
        </p:nvSpPr>
        <p:spPr>
          <a:xfrm>
            <a:off x="1401132" y="1728788"/>
            <a:ext cx="2549525" cy="2422525"/>
          </a:xfrm>
          <a:noFill/>
        </p:spPr>
        <p:txBody>
          <a:bodyPr anchor="ctr">
            <a:normAutofit/>
          </a:bodyPr>
          <a:lstStyle>
            <a:lvl1pPr marL="0" indent="0" algn="ctr">
              <a:buNone/>
              <a:defRPr sz="2000"/>
            </a:lvl1pPr>
          </a:lstStyle>
          <a:p>
            <a:pPr lvl="0"/>
            <a:r>
              <a:rPr lang="en-AU" dirty="0"/>
              <a:t>Insert Image</a:t>
            </a:r>
          </a:p>
        </p:txBody>
      </p:sp>
      <p:sp>
        <p:nvSpPr>
          <p:cNvPr id="20" name="Picture Placeholder 18">
            <a:extLst>
              <a:ext uri="{FF2B5EF4-FFF2-40B4-BE49-F238E27FC236}">
                <a16:creationId xmlns:a16="http://schemas.microsoft.com/office/drawing/2014/main" id="{5D55264D-3469-44A5-81FE-D783887A9B20}"/>
              </a:ext>
            </a:extLst>
          </p:cNvPr>
          <p:cNvSpPr>
            <a:spLocks noGrp="1"/>
          </p:cNvSpPr>
          <p:nvPr>
            <p:ph type="pic" sz="quarter" idx="11" hasCustomPrompt="1"/>
          </p:nvPr>
        </p:nvSpPr>
        <p:spPr>
          <a:xfrm>
            <a:off x="4805693" y="1728788"/>
            <a:ext cx="2549525" cy="2422525"/>
          </a:xfrm>
          <a:noFill/>
        </p:spPr>
        <p:txBody>
          <a:bodyPr anchor="ctr">
            <a:normAutofit/>
          </a:bodyPr>
          <a:lstStyle>
            <a:lvl1pPr marL="0" indent="0" algn="ctr">
              <a:buNone/>
              <a:defRPr sz="2000"/>
            </a:lvl1pPr>
          </a:lstStyle>
          <a:p>
            <a:pPr lvl="0"/>
            <a:r>
              <a:rPr lang="en-AU" dirty="0"/>
              <a:t>Insert Image</a:t>
            </a:r>
          </a:p>
        </p:txBody>
      </p:sp>
      <p:sp>
        <p:nvSpPr>
          <p:cNvPr id="21" name="Picture Placeholder 18">
            <a:extLst>
              <a:ext uri="{FF2B5EF4-FFF2-40B4-BE49-F238E27FC236}">
                <a16:creationId xmlns:a16="http://schemas.microsoft.com/office/drawing/2014/main" id="{A543C96A-D666-4418-B908-44C3C6BF9DC1}"/>
              </a:ext>
            </a:extLst>
          </p:cNvPr>
          <p:cNvSpPr>
            <a:spLocks noGrp="1"/>
          </p:cNvSpPr>
          <p:nvPr>
            <p:ph type="pic" sz="quarter" idx="12" hasCustomPrompt="1"/>
          </p:nvPr>
        </p:nvSpPr>
        <p:spPr>
          <a:xfrm>
            <a:off x="8210254" y="1728788"/>
            <a:ext cx="2549525" cy="2422525"/>
          </a:xfrm>
          <a:noFill/>
        </p:spPr>
        <p:txBody>
          <a:bodyPr anchor="ctr">
            <a:normAutofit/>
          </a:bodyPr>
          <a:lstStyle>
            <a:lvl1pPr marL="0" indent="0" algn="ctr">
              <a:buNone/>
              <a:defRPr sz="2000"/>
            </a:lvl1pPr>
          </a:lstStyle>
          <a:p>
            <a:pPr lvl="0"/>
            <a:r>
              <a:rPr lang="en-AU" dirty="0"/>
              <a:t>Insert Image</a:t>
            </a:r>
          </a:p>
        </p:txBody>
      </p:sp>
      <p:pic>
        <p:nvPicPr>
          <p:cNvPr id="22" name="Picture 21" descr="A close up of a logo&#10;&#10;Description generated with high confidence">
            <a:extLst>
              <a:ext uri="{FF2B5EF4-FFF2-40B4-BE49-F238E27FC236}">
                <a16:creationId xmlns:a16="http://schemas.microsoft.com/office/drawing/2014/main" id="{6DACDB24-EB86-4827-A608-AA553B49B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24" name="Text Placeholder 23">
            <a:extLst>
              <a:ext uri="{FF2B5EF4-FFF2-40B4-BE49-F238E27FC236}">
                <a16:creationId xmlns:a16="http://schemas.microsoft.com/office/drawing/2014/main" id="{DBC055FD-A961-439A-B8EA-78429D63A009}"/>
              </a:ext>
            </a:extLst>
          </p:cNvPr>
          <p:cNvSpPr>
            <a:spLocks noGrp="1"/>
          </p:cNvSpPr>
          <p:nvPr>
            <p:ph type="body" sz="quarter" idx="13" hasCustomPrompt="1"/>
          </p:nvPr>
        </p:nvSpPr>
        <p:spPr>
          <a:xfrm>
            <a:off x="1401763"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27" name="Text Placeholder 26">
            <a:extLst>
              <a:ext uri="{FF2B5EF4-FFF2-40B4-BE49-F238E27FC236}">
                <a16:creationId xmlns:a16="http://schemas.microsoft.com/office/drawing/2014/main" id="{35E5F840-AB31-4A51-86F0-16BB3D77971F}"/>
              </a:ext>
            </a:extLst>
          </p:cNvPr>
          <p:cNvSpPr>
            <a:spLocks noGrp="1"/>
          </p:cNvSpPr>
          <p:nvPr>
            <p:ph type="body" sz="quarter" idx="14" hasCustomPrompt="1"/>
          </p:nvPr>
        </p:nvSpPr>
        <p:spPr>
          <a:xfrm>
            <a:off x="1401132"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sp>
        <p:nvSpPr>
          <p:cNvPr id="28" name="Text Placeholder 23">
            <a:extLst>
              <a:ext uri="{FF2B5EF4-FFF2-40B4-BE49-F238E27FC236}">
                <a16:creationId xmlns:a16="http://schemas.microsoft.com/office/drawing/2014/main" id="{AF1E33CA-112A-4CDB-AF3E-86DEDEAE20EA}"/>
              </a:ext>
            </a:extLst>
          </p:cNvPr>
          <p:cNvSpPr>
            <a:spLocks noGrp="1"/>
          </p:cNvSpPr>
          <p:nvPr>
            <p:ph type="body" sz="quarter" idx="15" hasCustomPrompt="1"/>
          </p:nvPr>
        </p:nvSpPr>
        <p:spPr>
          <a:xfrm>
            <a:off x="4805062"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29" name="Text Placeholder 26">
            <a:extLst>
              <a:ext uri="{FF2B5EF4-FFF2-40B4-BE49-F238E27FC236}">
                <a16:creationId xmlns:a16="http://schemas.microsoft.com/office/drawing/2014/main" id="{9E83800F-20A2-4861-B736-CCB71D2FBD86}"/>
              </a:ext>
            </a:extLst>
          </p:cNvPr>
          <p:cNvSpPr>
            <a:spLocks noGrp="1"/>
          </p:cNvSpPr>
          <p:nvPr>
            <p:ph type="body" sz="quarter" idx="16" hasCustomPrompt="1"/>
          </p:nvPr>
        </p:nvSpPr>
        <p:spPr>
          <a:xfrm>
            <a:off x="4804431"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sp>
        <p:nvSpPr>
          <p:cNvPr id="30" name="Text Placeholder 23">
            <a:extLst>
              <a:ext uri="{FF2B5EF4-FFF2-40B4-BE49-F238E27FC236}">
                <a16:creationId xmlns:a16="http://schemas.microsoft.com/office/drawing/2014/main" id="{2283BBD7-A02E-483E-ABD9-DA295E5DEB60}"/>
              </a:ext>
            </a:extLst>
          </p:cNvPr>
          <p:cNvSpPr>
            <a:spLocks noGrp="1"/>
          </p:cNvSpPr>
          <p:nvPr>
            <p:ph type="body" sz="quarter" idx="17" hasCustomPrompt="1"/>
          </p:nvPr>
        </p:nvSpPr>
        <p:spPr>
          <a:xfrm>
            <a:off x="8210254" y="4151313"/>
            <a:ext cx="2549525" cy="614341"/>
          </a:xfrm>
        </p:spPr>
        <p:txBody>
          <a:bodyPr lIns="0" tIns="0" rIns="0" bIns="0" anchor="ctr">
            <a:normAutofit/>
          </a:bodyPr>
          <a:lstStyle>
            <a:lvl1pPr marL="0" indent="0">
              <a:buNone/>
              <a:defRPr sz="1800">
                <a:latin typeface="+mj-lt"/>
              </a:defRPr>
            </a:lvl1pPr>
          </a:lstStyle>
          <a:p>
            <a:pPr lvl="0"/>
            <a:r>
              <a:rPr lang="en-AU" sz="1800" dirty="0"/>
              <a:t>Image Title</a:t>
            </a:r>
            <a:endParaRPr lang="en-AU" dirty="0"/>
          </a:p>
        </p:txBody>
      </p:sp>
      <p:sp>
        <p:nvSpPr>
          <p:cNvPr id="31" name="Text Placeholder 26">
            <a:extLst>
              <a:ext uri="{FF2B5EF4-FFF2-40B4-BE49-F238E27FC236}">
                <a16:creationId xmlns:a16="http://schemas.microsoft.com/office/drawing/2014/main" id="{A1B58C00-F496-4A51-AA87-C71131A05862}"/>
              </a:ext>
            </a:extLst>
          </p:cNvPr>
          <p:cNvSpPr>
            <a:spLocks noGrp="1"/>
          </p:cNvSpPr>
          <p:nvPr>
            <p:ph type="body" sz="quarter" idx="18" hasCustomPrompt="1"/>
          </p:nvPr>
        </p:nvSpPr>
        <p:spPr>
          <a:xfrm>
            <a:off x="8209623" y="4765653"/>
            <a:ext cx="2549525" cy="1304881"/>
          </a:xfrm>
        </p:spPr>
        <p:txBody>
          <a:bodyPr lIns="0" tIns="0" rIns="0" bIns="0">
            <a:noAutofit/>
          </a:bodyPr>
          <a:lstStyle>
            <a:lvl1pPr marL="0" indent="0">
              <a:lnSpc>
                <a:spcPct val="100000"/>
              </a:lnSpc>
              <a:buNone/>
              <a:defRPr sz="1100">
                <a:solidFill>
                  <a:schemeClr val="bg2">
                    <a:lumMod val="25000"/>
                  </a:schemeClr>
                </a:solidFill>
              </a:defRPr>
            </a:lvl1pPr>
          </a:lstStyle>
          <a:p>
            <a:pPr lvl="0"/>
            <a:r>
              <a:rPr lang="en-AU" sz="1100" dirty="0"/>
              <a:t>Add information about the image title</a:t>
            </a:r>
            <a:endParaRPr lang="en-AU" dirty="0"/>
          </a:p>
        </p:txBody>
      </p:sp>
      <p:pic>
        <p:nvPicPr>
          <p:cNvPr id="13" name="Picture 12" descr="A close up of a logo&#10;&#10;Description generated with high confidence">
            <a:extLst>
              <a:ext uri="{FF2B5EF4-FFF2-40B4-BE49-F238E27FC236}">
                <a16:creationId xmlns:a16="http://schemas.microsoft.com/office/drawing/2014/main" id="{999AFB4E-32E4-442D-AFDD-3A59F28F2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1379282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16214A-F82B-4431-93BA-9B77BDBB802D}"/>
              </a:ext>
            </a:extLst>
          </p:cNvPr>
          <p:cNvSpPr/>
          <p:nvPr/>
        </p:nvSpPr>
        <p:spPr>
          <a:xfrm>
            <a:off x="0" y="0"/>
            <a:ext cx="34528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person wearing a hat&#10;&#10;Description generated with very high confidence">
            <a:extLst>
              <a:ext uri="{FF2B5EF4-FFF2-40B4-BE49-F238E27FC236}">
                <a16:creationId xmlns:a16="http://schemas.microsoft.com/office/drawing/2014/main" id="{59F0CD4C-2300-4112-B4DE-B8F5DE30D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88" y="707154"/>
            <a:ext cx="4681615" cy="6150846"/>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0BFF00CB-9B99-4A3C-9573-42B73450C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
        <p:nvSpPr>
          <p:cNvPr id="5" name="Rectangle 4">
            <a:extLst>
              <a:ext uri="{FF2B5EF4-FFF2-40B4-BE49-F238E27FC236}">
                <a16:creationId xmlns:a16="http://schemas.microsoft.com/office/drawing/2014/main" id="{8E9E6046-B451-42EB-8FF0-0BFF6AE75FD9}"/>
              </a:ext>
            </a:extLst>
          </p:cNvPr>
          <p:cNvSpPr/>
          <p:nvPr/>
        </p:nvSpPr>
        <p:spPr>
          <a:xfrm>
            <a:off x="0" y="0"/>
            <a:ext cx="34528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person wearing a hat&#10;&#10;Description generated with very high confidence">
            <a:extLst>
              <a:ext uri="{FF2B5EF4-FFF2-40B4-BE49-F238E27FC236}">
                <a16:creationId xmlns:a16="http://schemas.microsoft.com/office/drawing/2014/main" id="{3893DFFB-6007-43B0-8783-5DDBF1E41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88" y="707154"/>
            <a:ext cx="4681615" cy="6150846"/>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D4CF1587-01CC-4164-8476-77DEE702F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308" y="6070535"/>
            <a:ext cx="407894" cy="634502"/>
          </a:xfrm>
          <a:prstGeom prst="rect">
            <a:avLst/>
          </a:prstGeom>
        </p:spPr>
      </p:pic>
    </p:spTree>
    <p:extLst>
      <p:ext uri="{BB962C8B-B14F-4D97-AF65-F5344CB8AC3E}">
        <p14:creationId xmlns:p14="http://schemas.microsoft.com/office/powerpoint/2010/main" val="21560713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718C0-FD9E-4F32-A98E-A2F77B43FC07}" type="datetimeFigureOut">
              <a:rPr lang="en-AU" smtClean="0"/>
              <a:t>20/1/2023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A6FB-0A08-4D0F-86D3-6F82B24F302E}" type="slidenum">
              <a:rPr lang="en-AU" smtClean="0"/>
              <a:t>‹#›</a:t>
            </a:fld>
            <a:endParaRPr lang="en-AU"/>
          </a:p>
        </p:txBody>
      </p:sp>
      <p:pic>
        <p:nvPicPr>
          <p:cNvPr id="7" name="Picture 6">
            <a:extLst>
              <a:ext uri="{FF2B5EF4-FFF2-40B4-BE49-F238E27FC236}">
                <a16:creationId xmlns:a16="http://schemas.microsoft.com/office/drawing/2014/main" id="{089C581C-80B8-4CB5-80E3-986114CA1C40}"/>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9659388" y="6441905"/>
            <a:ext cx="1266872" cy="194014"/>
          </a:xfrm>
          <a:prstGeom prst="rect">
            <a:avLst/>
          </a:prstGeom>
        </p:spPr>
      </p:pic>
      <p:pic>
        <p:nvPicPr>
          <p:cNvPr id="8" name="Picture 7" descr="Logo, company name&#10;&#10;Description automatically generated">
            <a:extLst>
              <a:ext uri="{FF2B5EF4-FFF2-40B4-BE49-F238E27FC236}">
                <a16:creationId xmlns:a16="http://schemas.microsoft.com/office/drawing/2014/main" id="{416A9BA7-5D20-F86F-1BF7-61CF53F93730}"/>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11353800" y="6176963"/>
            <a:ext cx="829917" cy="512125"/>
          </a:xfrm>
          <a:prstGeom prst="rect">
            <a:avLst/>
          </a:prstGeom>
        </p:spPr>
      </p:pic>
    </p:spTree>
    <p:extLst>
      <p:ext uri="{BB962C8B-B14F-4D97-AF65-F5344CB8AC3E}">
        <p14:creationId xmlns:p14="http://schemas.microsoft.com/office/powerpoint/2010/main" val="470810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9" r:id="rId46"/>
    <p:sldLayoutId id="2147483782" r:id="rId47"/>
    <p:sldLayoutId id="2147483784" r:id="rId48"/>
    <p:sldLayoutId id="2147483785"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959015"/>
      </p:ext>
    </p:ext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xml"/><Relationship Id="rId7" Type="http://schemas.openxmlformats.org/officeDocument/2006/relationships/image" Target="../media/image2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notesSlide" Target="../notesSlides/notesSlide9.xml"/><Relationship Id="rId4" Type="http://schemas.openxmlformats.org/officeDocument/2006/relationships/slideLayout" Target="../slideLayouts/slideLayout1.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3.xml"/><Relationship Id="rId7" Type="http://schemas.openxmlformats.org/officeDocument/2006/relationships/image" Target="../media/image4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6.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48.xml"/><Relationship Id="rId6" Type="http://schemas.openxmlformats.org/officeDocument/2006/relationships/image" Target="../media/image63.jpg"/><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64.jp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64.jpg"/><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hyperlink" Target="mailto:Gary.poole@wyrdglobal.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9.xml"/><Relationship Id="rId7" Type="http://schemas.openxmlformats.org/officeDocument/2006/relationships/image" Target="../media/image26.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8.xml"/><Relationship Id="rId5" Type="http://schemas.openxmlformats.org/officeDocument/2006/relationships/image" Target="../media/image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630FE971-D23C-4B9B-9E5E-0CABD837950E}"/>
              </a:ext>
            </a:extLst>
          </p:cNvPr>
          <p:cNvSpPr txBox="1">
            <a:spLocks/>
          </p:cNvSpPr>
          <p:nvPr/>
        </p:nvSpPr>
        <p:spPr>
          <a:xfrm>
            <a:off x="609829" y="611530"/>
            <a:ext cx="5358710" cy="3784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400" b="1" dirty="0"/>
          </a:p>
          <a:p>
            <a:endParaRPr lang="en-US" sz="3400" b="1" dirty="0"/>
          </a:p>
          <a:p>
            <a:endParaRPr lang="en-US" sz="3400" b="1" dirty="0"/>
          </a:p>
          <a:p>
            <a:r>
              <a:rPr lang="en-US" sz="3400" b="1" dirty="0" err="1"/>
              <a:t>Soluciones</a:t>
            </a:r>
            <a:r>
              <a:rPr lang="en-US" sz="3400" b="1" dirty="0"/>
              <a:t> para SAP</a:t>
            </a:r>
          </a:p>
          <a:p>
            <a:endParaRPr lang="en-US" sz="2000" b="1" i="1" dirty="0">
              <a:latin typeface="Bahnschrift Light SemiCondensed" panose="020B0502040204020203" pitchFamily="34" charset="0"/>
              <a:cs typeface="Aharoni" panose="02010803020104030203" pitchFamily="2" charset="-79"/>
            </a:endParaRPr>
          </a:p>
          <a:p>
            <a:r>
              <a:rPr lang="en-US" sz="2000" b="1" i="1" dirty="0" err="1">
                <a:latin typeface="Bahnschrift Light SemiCondensed" panose="020B0502040204020203" pitchFamily="34" charset="0"/>
                <a:cs typeface="Aharoni" panose="02010803020104030203" pitchFamily="2" charset="-79"/>
              </a:rPr>
              <a:t>Ofreciendo</a:t>
            </a:r>
            <a:r>
              <a:rPr lang="en-US" sz="2000" b="1" i="1" dirty="0">
                <a:latin typeface="Bahnschrift Light SemiCondensed" panose="020B0502040204020203" pitchFamily="34" charset="0"/>
                <a:cs typeface="Aharoni" panose="02010803020104030203" pitchFamily="2" charset="-79"/>
              </a:rPr>
              <a:t> </a:t>
            </a:r>
            <a:r>
              <a:rPr lang="en-US" sz="2000" b="1" i="1" dirty="0" err="1">
                <a:latin typeface="Bahnschrift Light SemiCondensed" panose="020B0502040204020203" pitchFamily="34" charset="0"/>
                <a:cs typeface="Aharoni" panose="02010803020104030203" pitchFamily="2" charset="-79"/>
              </a:rPr>
              <a:t>una</a:t>
            </a:r>
            <a:r>
              <a:rPr lang="en-US" sz="2000" b="1" i="1" dirty="0">
                <a:latin typeface="Bahnschrift Light SemiCondensed" panose="020B0502040204020203" pitchFamily="34" charset="0"/>
                <a:cs typeface="Aharoni" panose="02010803020104030203" pitchFamily="2" charset="-79"/>
              </a:rPr>
              <a:t> </a:t>
            </a:r>
            <a:r>
              <a:rPr lang="en-US" sz="2000" b="1" i="1" dirty="0" err="1">
                <a:latin typeface="Bahnschrift Light SemiCondensed" panose="020B0502040204020203" pitchFamily="34" charset="0"/>
                <a:cs typeface="Aharoni" panose="02010803020104030203" pitchFamily="2" charset="-79"/>
              </a:rPr>
              <a:t>mejor</a:t>
            </a:r>
            <a:r>
              <a:rPr lang="en-US" sz="2000" b="1" i="1" dirty="0">
                <a:latin typeface="Bahnschrift Light SemiCondensed" panose="020B0502040204020203" pitchFamily="34" charset="0"/>
                <a:cs typeface="Aharoni" panose="02010803020104030203" pitchFamily="2" charset="-79"/>
              </a:rPr>
              <a:t> </a:t>
            </a:r>
            <a:r>
              <a:rPr lang="en-US" sz="2000" b="1" i="1" dirty="0" err="1">
                <a:latin typeface="Bahnschrift Light SemiCondensed" panose="020B0502040204020203" pitchFamily="34" charset="0"/>
                <a:cs typeface="Aharoni" panose="02010803020104030203" pitchFamily="2" charset="-79"/>
              </a:rPr>
              <a:t>manera</a:t>
            </a:r>
            <a:r>
              <a:rPr lang="en-US" sz="2000" b="1" i="1" dirty="0">
                <a:latin typeface="Bahnschrift Light SemiCondensed" panose="020B0502040204020203" pitchFamily="34" charset="0"/>
                <a:cs typeface="Aharoni" panose="02010803020104030203" pitchFamily="2" charset="-79"/>
              </a:rPr>
              <a:t> de </a:t>
            </a:r>
            <a:r>
              <a:rPr lang="en-US" sz="2000" b="1" i="1" dirty="0" err="1">
                <a:latin typeface="Bahnschrift Light SemiCondensed" panose="020B0502040204020203" pitchFamily="34" charset="0"/>
                <a:cs typeface="Aharoni" panose="02010803020104030203" pitchFamily="2" charset="-79"/>
              </a:rPr>
              <a:t>trabajar</a:t>
            </a:r>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1600" dirty="0"/>
              <a:t>January 2023</a:t>
            </a:r>
            <a:br>
              <a:rPr lang="en-US" sz="1600" dirty="0"/>
            </a:br>
            <a:endParaRPr lang="en-AU" sz="1600" dirty="0"/>
          </a:p>
        </p:txBody>
      </p:sp>
      <p:pic>
        <p:nvPicPr>
          <p:cNvPr id="3" name="Picture 2" descr="A picture containing drawing&#10;&#10;Description automatically generated">
            <a:extLst>
              <a:ext uri="{FF2B5EF4-FFF2-40B4-BE49-F238E27FC236}">
                <a16:creationId xmlns:a16="http://schemas.microsoft.com/office/drawing/2014/main" id="{42F65CEA-D8E6-4998-9A05-DD9D3C130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53" y="1217034"/>
            <a:ext cx="2955360" cy="455150"/>
          </a:xfrm>
          <a:prstGeom prst="rect">
            <a:avLst/>
          </a:prstGeom>
        </p:spPr>
      </p:pic>
      <p:pic>
        <p:nvPicPr>
          <p:cNvPr id="4" name="Picture 3">
            <a:extLst>
              <a:ext uri="{FF2B5EF4-FFF2-40B4-BE49-F238E27FC236}">
                <a16:creationId xmlns:a16="http://schemas.microsoft.com/office/drawing/2014/main" id="{3B08FA4C-AA16-4A5D-A0C7-1704C507E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10034803"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D4694DB5-A308-831B-496E-585C3E7F3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3455" y="5216236"/>
            <a:ext cx="1848869" cy="1140900"/>
          </a:xfrm>
          <a:prstGeom prst="rect">
            <a:avLst/>
          </a:prstGeom>
        </p:spPr>
      </p:pic>
    </p:spTree>
    <p:extLst>
      <p:ext uri="{BB962C8B-B14F-4D97-AF65-F5344CB8AC3E}">
        <p14:creationId xmlns:p14="http://schemas.microsoft.com/office/powerpoint/2010/main" val="334838433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p:txBody>
          <a:bodyPr/>
          <a:lstStyle/>
          <a:p>
            <a:r>
              <a:rPr lang="en-AU" dirty="0"/>
              <a:t>Long Term Forecasting &amp; Budgeting </a:t>
            </a:r>
          </a:p>
        </p:txBody>
      </p:sp>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sp>
        <p:nvSpPr>
          <p:cNvPr id="17" name="Text Placeholder 5">
            <a:extLst>
              <a:ext uri="{FF2B5EF4-FFF2-40B4-BE49-F238E27FC236}">
                <a16:creationId xmlns:a16="http://schemas.microsoft.com/office/drawing/2014/main" id="{8734EFAD-23FA-4ABD-9862-3319B3EC8233}"/>
              </a:ext>
            </a:extLst>
          </p:cNvPr>
          <p:cNvSpPr txBox="1">
            <a:spLocks/>
          </p:cNvSpPr>
          <p:nvPr/>
        </p:nvSpPr>
        <p:spPr>
          <a:xfrm>
            <a:off x="9423818" y="1008293"/>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Results</a:t>
            </a:r>
          </a:p>
        </p:txBody>
      </p:sp>
      <p:pic>
        <p:nvPicPr>
          <p:cNvPr id="25" name="Graphic 24">
            <a:extLst>
              <a:ext uri="{FF2B5EF4-FFF2-40B4-BE49-F238E27FC236}">
                <a16:creationId xmlns:a16="http://schemas.microsoft.com/office/drawing/2014/main" id="{A852656B-D1AB-440A-95BF-049EFA25F1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69688" y="983963"/>
            <a:ext cx="426892" cy="380603"/>
          </a:xfrm>
          <a:prstGeom prst="rect">
            <a:avLst/>
          </a:prstGeom>
        </p:spPr>
      </p:pic>
      <p:sp>
        <p:nvSpPr>
          <p:cNvPr id="26" name="Text Placeholder 2">
            <a:extLst>
              <a:ext uri="{FF2B5EF4-FFF2-40B4-BE49-F238E27FC236}">
                <a16:creationId xmlns:a16="http://schemas.microsoft.com/office/drawing/2014/main" id="{634C0F39-68F7-4BE3-9F58-E98A8D3AAEAB}"/>
              </a:ext>
            </a:extLst>
          </p:cNvPr>
          <p:cNvSpPr txBox="1">
            <a:spLocks/>
          </p:cNvSpPr>
          <p:nvPr/>
        </p:nvSpPr>
        <p:spPr>
          <a:xfrm>
            <a:off x="7514303" y="1770351"/>
            <a:ext cx="4677698" cy="1659390"/>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La </a:t>
            </a:r>
            <a:r>
              <a:rPr lang="en-AU" sz="1000" dirty="0" err="1"/>
              <a:t>información</a:t>
            </a:r>
            <a:r>
              <a:rPr lang="en-AU" sz="1000" dirty="0"/>
              <a:t> se </a:t>
            </a:r>
            <a:r>
              <a:rPr lang="en-AU" sz="1000" dirty="0" err="1"/>
              <a:t>actualiza</a:t>
            </a:r>
            <a:r>
              <a:rPr lang="en-AU" sz="1000" dirty="0"/>
              <a:t> </a:t>
            </a:r>
            <a:r>
              <a:rPr lang="en-AU" sz="1000" dirty="0" err="1"/>
              <a:t>constantemente</a:t>
            </a:r>
            <a:r>
              <a:rPr lang="en-AU" sz="1000" dirty="0"/>
              <a:t> con </a:t>
            </a:r>
            <a:r>
              <a:rPr lang="en-AU" sz="1000" dirty="0" err="1"/>
              <a:t>cronogramas</a:t>
            </a:r>
            <a:r>
              <a:rPr lang="en-AU" sz="1000" dirty="0"/>
              <a:t> </a:t>
            </a:r>
            <a:r>
              <a:rPr lang="en-AU" sz="1000" dirty="0" err="1"/>
              <a:t>precisos</a:t>
            </a:r>
            <a:r>
              <a:rPr lang="en-AU" sz="1000" dirty="0"/>
              <a:t> de SAP</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La </a:t>
            </a:r>
            <a:r>
              <a:rPr lang="en-AU" sz="1000" dirty="0" err="1"/>
              <a:t>solución</a:t>
            </a:r>
            <a:r>
              <a:rPr lang="en-AU" sz="1000" dirty="0"/>
              <a:t> </a:t>
            </a:r>
            <a:r>
              <a:rPr lang="en-AU" sz="1000" dirty="0" err="1"/>
              <a:t>impulsa</a:t>
            </a:r>
            <a:r>
              <a:rPr lang="en-AU" sz="1000" dirty="0"/>
              <a:t> la </a:t>
            </a:r>
            <a:r>
              <a:rPr lang="en-AU" sz="1000" dirty="0" err="1"/>
              <a:t>mejora</a:t>
            </a:r>
            <a:r>
              <a:rPr lang="en-AU" sz="1000" dirty="0"/>
              <a:t> </a:t>
            </a:r>
            <a:r>
              <a:rPr lang="en-AU" sz="1000" dirty="0" err="1"/>
              <a:t>en</a:t>
            </a:r>
            <a:r>
              <a:rPr lang="en-AU" sz="1000" dirty="0"/>
              <a:t> las </a:t>
            </a:r>
            <a:r>
              <a:rPr lang="en-AU" sz="1000" dirty="0" err="1"/>
              <a:t>listas</a:t>
            </a:r>
            <a:r>
              <a:rPr lang="en-AU" sz="1000" dirty="0"/>
              <a:t> de </a:t>
            </a:r>
            <a:r>
              <a:rPr lang="en-AU" sz="1000" dirty="0" err="1"/>
              <a:t>tareas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err="1"/>
              <a:t>Actualice</a:t>
            </a:r>
            <a:r>
              <a:rPr lang="en-AU" sz="1000" b="1" dirty="0"/>
              <a:t> </a:t>
            </a:r>
            <a:r>
              <a:rPr lang="en-AU" sz="1000" b="1" dirty="0" err="1"/>
              <a:t>rápidamente</a:t>
            </a:r>
            <a:r>
              <a:rPr lang="en-AU" sz="1000" b="1" dirty="0"/>
              <a:t> </a:t>
            </a:r>
            <a:r>
              <a:rPr lang="en-AU" sz="1000" b="1" dirty="0" err="1"/>
              <a:t>su</a:t>
            </a:r>
            <a:r>
              <a:rPr lang="en-AU" sz="1000" b="1" dirty="0"/>
              <a:t> </a:t>
            </a:r>
            <a:r>
              <a:rPr lang="en-AU" sz="1000" b="1" dirty="0" err="1"/>
              <a:t>presupuesto</a:t>
            </a:r>
            <a:r>
              <a:rPr lang="en-AU" sz="1000" b="1" dirty="0"/>
              <a:t> </a:t>
            </a:r>
            <a:r>
              <a:rPr lang="en-AU" sz="1000" dirty="0"/>
              <a:t>con </a:t>
            </a:r>
            <a:r>
              <a:rPr lang="en-AU" sz="1000" dirty="0" err="1"/>
              <a:t>nuevas</a:t>
            </a:r>
            <a:r>
              <a:rPr lang="en-AU" sz="1000" dirty="0"/>
              <a:t> </a:t>
            </a:r>
            <a:r>
              <a:rPr lang="en-AU" sz="1000" dirty="0" err="1"/>
              <a:t>palancas</a:t>
            </a:r>
            <a:r>
              <a:rPr lang="en-AU" sz="1000" dirty="0"/>
              <a:t> (</a:t>
            </a:r>
            <a:r>
              <a:rPr lang="en-AU" sz="1000" dirty="0" err="1"/>
              <a:t>proceso</a:t>
            </a:r>
            <a:r>
              <a:rPr lang="en-AU" sz="1000" dirty="0"/>
              <a:t>, </a:t>
            </a:r>
            <a:r>
              <a:rPr lang="en-AU" sz="1000" dirty="0" err="1"/>
              <a:t>proceso</a:t>
            </a:r>
            <a:r>
              <a:rPr lang="en-AU" sz="1000" dirty="0"/>
              <a:t> material, </a:t>
            </a:r>
            <a:r>
              <a:rPr lang="en-AU" sz="1000" dirty="0" err="1"/>
              <a:t>contratos</a:t>
            </a:r>
            <a:r>
              <a:rPr lang="en-AU" sz="10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err="1"/>
              <a:t>Proyecte</a:t>
            </a:r>
            <a:r>
              <a:rPr lang="en-AU" sz="1000" b="1" dirty="0"/>
              <a:t> </a:t>
            </a:r>
            <a:r>
              <a:rPr lang="en-AU" sz="1000" b="1" dirty="0" err="1"/>
              <a:t>el</a:t>
            </a:r>
            <a:r>
              <a:rPr lang="en-AU" sz="1000" b="1" dirty="0"/>
              <a:t> </a:t>
            </a:r>
            <a:r>
              <a:rPr lang="en-AU" sz="1000" b="1" dirty="0" err="1"/>
              <a:t>uso</a:t>
            </a:r>
            <a:r>
              <a:rPr lang="en-AU" sz="1000" b="1" dirty="0"/>
              <a:t> de </a:t>
            </a:r>
            <a:r>
              <a:rPr lang="en-AU" sz="1000" b="1" dirty="0" err="1"/>
              <a:t>materiales</a:t>
            </a:r>
            <a:r>
              <a:rPr lang="en-AU" sz="1000" dirty="0"/>
              <a:t> clave para las </a:t>
            </a:r>
            <a:r>
              <a:rPr lang="en-AU" sz="1000" dirty="0" err="1"/>
              <a:t>negociaciones</a:t>
            </a:r>
            <a:r>
              <a:rPr lang="en-AU" sz="1000" dirty="0"/>
              <a:t> de </a:t>
            </a:r>
            <a:r>
              <a:rPr lang="en-AU" sz="1000" dirty="0" err="1"/>
              <a:t>contratos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Use </a:t>
            </a:r>
            <a:r>
              <a:rPr lang="en-AU" sz="1000" dirty="0" err="1"/>
              <a:t>parámetros</a:t>
            </a:r>
            <a:r>
              <a:rPr lang="en-AU" sz="1000" dirty="0"/>
              <a:t> de </a:t>
            </a:r>
            <a:r>
              <a:rPr lang="en-AU" sz="1000" dirty="0" err="1"/>
              <a:t>precisión</a:t>
            </a:r>
            <a:r>
              <a:rPr lang="en-AU" sz="1000" dirty="0"/>
              <a:t> de </a:t>
            </a:r>
            <a:r>
              <a:rPr lang="en-AU" sz="1000" dirty="0" err="1"/>
              <a:t>planificación</a:t>
            </a:r>
            <a:r>
              <a:rPr lang="en-AU" sz="1000" dirty="0"/>
              <a:t> para </a:t>
            </a:r>
            <a:r>
              <a:rPr lang="en-AU" sz="1000" dirty="0" err="1"/>
              <a:t>resaltar</a:t>
            </a:r>
            <a:r>
              <a:rPr lang="en-AU" sz="1000" dirty="0"/>
              <a:t> </a:t>
            </a:r>
            <a:r>
              <a:rPr lang="en-AU" sz="1000" dirty="0" err="1"/>
              <a:t>dónde</a:t>
            </a:r>
            <a:r>
              <a:rPr lang="en-AU" sz="1000" dirty="0"/>
              <a:t> se </a:t>
            </a:r>
            <a:r>
              <a:rPr lang="en-AU" sz="1000" dirty="0" err="1"/>
              <a:t>requiere</a:t>
            </a:r>
            <a:r>
              <a:rPr lang="en-AU" sz="1000" dirty="0"/>
              <a:t> </a:t>
            </a:r>
            <a:r>
              <a:rPr lang="en-AU" sz="1000" dirty="0" err="1"/>
              <a:t>revisión</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Mantenga</a:t>
            </a:r>
            <a:r>
              <a:rPr lang="en-AU" sz="1000" dirty="0"/>
              <a:t> </a:t>
            </a:r>
            <a:r>
              <a:rPr lang="en-AU" sz="1000" dirty="0" err="1"/>
              <a:t>los</a:t>
            </a:r>
            <a:r>
              <a:rPr lang="en-AU" sz="1000" dirty="0"/>
              <a:t> planes para la </a:t>
            </a:r>
            <a:r>
              <a:rPr lang="en-AU" sz="1000" dirty="0" err="1"/>
              <a:t>ventana</a:t>
            </a:r>
            <a:r>
              <a:rPr lang="en-AU" sz="1000" dirty="0"/>
              <a:t> </a:t>
            </a:r>
            <a:r>
              <a:rPr lang="en-AU" sz="1000" dirty="0" err="1"/>
              <a:t>deseada</a:t>
            </a:r>
            <a:r>
              <a:rPr lang="en-AU" sz="1000" dirty="0"/>
              <a:t>: </a:t>
            </a:r>
            <a:r>
              <a:rPr lang="en-AU" sz="1000" b="1" dirty="0" err="1"/>
              <a:t>presupuesto</a:t>
            </a:r>
            <a:r>
              <a:rPr lang="en-AU" sz="1000" b="1" dirty="0"/>
              <a:t> </a:t>
            </a:r>
            <a:r>
              <a:rPr lang="en-AU" sz="1000" b="1" dirty="0" err="1"/>
              <a:t>anual</a:t>
            </a:r>
            <a:r>
              <a:rPr lang="en-AU" sz="1000" b="1" dirty="0"/>
              <a:t>, plan de 5 </a:t>
            </a:r>
            <a:r>
              <a:rPr lang="en-AU" sz="1000" b="1" dirty="0" err="1"/>
              <a:t>años</a:t>
            </a:r>
            <a:r>
              <a:rPr lang="en-AU" sz="1000" b="1" dirty="0"/>
              <a:t>, </a:t>
            </a:r>
            <a:r>
              <a:rPr lang="en-AU" sz="1000" b="1" dirty="0" err="1"/>
              <a:t>vida</a:t>
            </a:r>
            <a:r>
              <a:rPr lang="en-AU" sz="1000" b="1" dirty="0"/>
              <a:t> </a:t>
            </a:r>
            <a:r>
              <a:rPr lang="en-AU" sz="1000" b="1" dirty="0" err="1"/>
              <a:t>útil</a:t>
            </a:r>
            <a:r>
              <a:rPr lang="en-AU" sz="1000" b="1" dirty="0"/>
              <a:t> del </a:t>
            </a:r>
            <a:r>
              <a:rPr lang="en-AU" sz="1000" b="1" dirty="0" err="1"/>
              <a:t>activo</a:t>
            </a:r>
            <a:endParaRPr lang="en-AU" sz="1000" b="1" dirty="0"/>
          </a:p>
        </p:txBody>
      </p:sp>
      <p:cxnSp>
        <p:nvCxnSpPr>
          <p:cNvPr id="27" name="Straight Connector 26">
            <a:extLst>
              <a:ext uri="{FF2B5EF4-FFF2-40B4-BE49-F238E27FC236}">
                <a16:creationId xmlns:a16="http://schemas.microsoft.com/office/drawing/2014/main" id="{B5C44EC8-54B6-4300-8B62-0586F0958B05}"/>
              </a:ext>
            </a:extLst>
          </p:cNvPr>
          <p:cNvCxnSpPr>
            <a:cxnSpLocks/>
          </p:cNvCxnSpPr>
          <p:nvPr/>
        </p:nvCxnSpPr>
        <p:spPr>
          <a:xfrm>
            <a:off x="9523222" y="1427578"/>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28" name="Text Placeholder 5">
            <a:extLst>
              <a:ext uri="{FF2B5EF4-FFF2-40B4-BE49-F238E27FC236}">
                <a16:creationId xmlns:a16="http://schemas.microsoft.com/office/drawing/2014/main" id="{D947BA3D-9E0C-4D3F-AD43-B38B392F4815}"/>
              </a:ext>
            </a:extLst>
          </p:cNvPr>
          <p:cNvSpPr txBox="1">
            <a:spLocks/>
          </p:cNvSpPr>
          <p:nvPr/>
        </p:nvSpPr>
        <p:spPr>
          <a:xfrm>
            <a:off x="9523222" y="3481101"/>
            <a:ext cx="25230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Benefits</a:t>
            </a:r>
          </a:p>
        </p:txBody>
      </p:sp>
      <p:pic>
        <p:nvPicPr>
          <p:cNvPr id="29" name="Graphic 28">
            <a:extLst>
              <a:ext uri="{FF2B5EF4-FFF2-40B4-BE49-F238E27FC236}">
                <a16:creationId xmlns:a16="http://schemas.microsoft.com/office/drawing/2014/main" id="{9C1849C1-FC32-4569-AF3F-1BF9F9BD8B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79342" y="3495274"/>
            <a:ext cx="426892" cy="380603"/>
          </a:xfrm>
          <a:prstGeom prst="rect">
            <a:avLst/>
          </a:prstGeom>
        </p:spPr>
      </p:pic>
      <p:cxnSp>
        <p:nvCxnSpPr>
          <p:cNvPr id="30" name="Straight Connector 29">
            <a:extLst>
              <a:ext uri="{FF2B5EF4-FFF2-40B4-BE49-F238E27FC236}">
                <a16:creationId xmlns:a16="http://schemas.microsoft.com/office/drawing/2014/main" id="{CBC69BEE-8372-455B-B573-0415911E2641}"/>
              </a:ext>
            </a:extLst>
          </p:cNvPr>
          <p:cNvCxnSpPr>
            <a:cxnSpLocks/>
          </p:cNvCxnSpPr>
          <p:nvPr/>
        </p:nvCxnSpPr>
        <p:spPr>
          <a:xfrm>
            <a:off x="9761228" y="3929454"/>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1" name="Text Placeholder 2">
            <a:extLst>
              <a:ext uri="{FF2B5EF4-FFF2-40B4-BE49-F238E27FC236}">
                <a16:creationId xmlns:a16="http://schemas.microsoft.com/office/drawing/2014/main" id="{73E0C7B2-957E-41B1-B3C0-3107645A88BE}"/>
              </a:ext>
            </a:extLst>
          </p:cNvPr>
          <p:cNvSpPr txBox="1">
            <a:spLocks/>
          </p:cNvSpPr>
          <p:nvPr/>
        </p:nvSpPr>
        <p:spPr>
          <a:xfrm>
            <a:off x="7494200" y="4048717"/>
            <a:ext cx="4677697" cy="2030723"/>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Aumente</a:t>
            </a:r>
            <a:r>
              <a:rPr lang="en-AU" sz="1000" dirty="0"/>
              <a:t> la </a:t>
            </a:r>
            <a:r>
              <a:rPr lang="en-AU" sz="1000" dirty="0" err="1"/>
              <a:t>precisión</a:t>
            </a:r>
            <a:r>
              <a:rPr lang="en-AU" sz="1000" dirty="0"/>
              <a:t> y la </a:t>
            </a:r>
            <a:r>
              <a:rPr lang="en-AU" sz="1000" dirty="0" err="1"/>
              <a:t>eficiencia</a:t>
            </a:r>
            <a:r>
              <a:rPr lang="en-AU" sz="1000" dirty="0"/>
              <a:t> </a:t>
            </a:r>
            <a:r>
              <a:rPr lang="en-AU" sz="1000" dirty="0" err="1"/>
              <a:t>en</a:t>
            </a:r>
            <a:r>
              <a:rPr lang="en-AU" sz="1000" dirty="0"/>
              <a:t> la </a:t>
            </a:r>
            <a:r>
              <a:rPr lang="en-AU" sz="1000" dirty="0" err="1"/>
              <a:t>creación</a:t>
            </a:r>
            <a:r>
              <a:rPr lang="en-AU" sz="1000" dirty="0"/>
              <a:t> y </a:t>
            </a:r>
            <a:r>
              <a:rPr lang="en-AU" sz="1000" dirty="0" err="1"/>
              <a:t>el</a:t>
            </a:r>
            <a:r>
              <a:rPr lang="en-AU" sz="1000" dirty="0"/>
              <a:t> </a:t>
            </a:r>
            <a:r>
              <a:rPr lang="en-AU" sz="1000" dirty="0" err="1"/>
              <a:t>mantenimiento</a:t>
            </a:r>
            <a:r>
              <a:rPr lang="en-AU" sz="1000" dirty="0"/>
              <a:t> de </a:t>
            </a:r>
            <a:r>
              <a:rPr lang="en-AU" sz="1000" dirty="0" err="1"/>
              <a:t>los</a:t>
            </a:r>
            <a:r>
              <a:rPr lang="en-AU" sz="1000" dirty="0"/>
              <a:t> </a:t>
            </a:r>
            <a:r>
              <a:rPr lang="en-AU" sz="1000" b="1" dirty="0" err="1"/>
              <a:t>presupuestos</a:t>
            </a:r>
            <a:r>
              <a:rPr lang="en-AU" sz="1000" b="1" dirty="0"/>
              <a:t> de </a:t>
            </a:r>
            <a:r>
              <a:rPr lang="en-AU" sz="1000" b="1" dirty="0" err="1"/>
              <a:t>mantenimiento</a:t>
            </a:r>
            <a:endParaRPr lang="en-AU" sz="1000" b="1"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Proporcionar</a:t>
            </a:r>
            <a:r>
              <a:rPr lang="en-AU" sz="1000" dirty="0"/>
              <a:t> enlaces a </a:t>
            </a:r>
            <a:r>
              <a:rPr lang="en-AU" sz="1000" dirty="0" err="1"/>
              <a:t>presupuestos</a:t>
            </a:r>
            <a:r>
              <a:rPr lang="en-AU" sz="1000" dirty="0"/>
              <a:t> de Finance for Cost Centre/Cost Element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Simule</a:t>
            </a:r>
            <a:r>
              <a:rPr lang="en-AU" sz="1000" dirty="0"/>
              <a:t> </a:t>
            </a:r>
            <a:r>
              <a:rPr lang="en-AU" sz="1000" dirty="0" err="1"/>
              <a:t>estrategias</a:t>
            </a:r>
            <a:r>
              <a:rPr lang="en-AU" sz="1000" dirty="0"/>
              <a:t> de </a:t>
            </a:r>
            <a:r>
              <a:rPr lang="en-AU" sz="1000" dirty="0" err="1"/>
              <a:t>mantenimiento</a:t>
            </a:r>
            <a:r>
              <a:rPr lang="en-AU" sz="1000" dirty="0"/>
              <a:t> </a:t>
            </a:r>
            <a:r>
              <a:rPr lang="en-AU" sz="1000" dirty="0" err="1"/>
              <a:t>alternativas</a:t>
            </a:r>
            <a:r>
              <a:rPr lang="en-AU" sz="1000" dirty="0"/>
              <a:t> y </a:t>
            </a:r>
            <a:r>
              <a:rPr lang="en-AU" sz="1000" dirty="0" err="1"/>
              <a:t>asegúrese</a:t>
            </a:r>
            <a:r>
              <a:rPr lang="en-AU" sz="1000" dirty="0"/>
              <a:t> de </a:t>
            </a:r>
            <a:r>
              <a:rPr lang="en-AU" sz="1000" dirty="0" err="1"/>
              <a:t>tener</a:t>
            </a:r>
            <a:r>
              <a:rPr lang="en-AU" sz="1000" dirty="0"/>
              <a:t> </a:t>
            </a:r>
            <a:r>
              <a:rPr lang="en-AU" sz="1000" dirty="0" err="1"/>
              <a:t>existencias</a:t>
            </a:r>
            <a:r>
              <a:rPr lang="en-AU" sz="1000" dirty="0"/>
              <a:t> </a:t>
            </a:r>
            <a:r>
              <a:rPr lang="en-AU" sz="1000" dirty="0" err="1"/>
              <a:t>precisas</a:t>
            </a:r>
            <a:r>
              <a:rPr lang="en-AU" sz="1000" dirty="0"/>
              <a:t> a </a:t>
            </a:r>
            <a:r>
              <a:rPr lang="en-AU" sz="1000" dirty="0" err="1"/>
              <a:t>través</a:t>
            </a:r>
            <a:r>
              <a:rPr lang="en-AU" sz="1000" dirty="0"/>
              <a:t> de </a:t>
            </a:r>
            <a:r>
              <a:rPr lang="en-AU" sz="1000" dirty="0" err="1"/>
              <a:t>verificaciones</a:t>
            </a:r>
            <a:r>
              <a:rPr lang="en-AU" sz="1000" dirty="0"/>
              <a:t> de </a:t>
            </a:r>
            <a:r>
              <a:rPr lang="en-AU" sz="1000" dirty="0" err="1"/>
              <a:t>disponibilidad</a:t>
            </a:r>
            <a:r>
              <a:rPr lang="en-AU" sz="1000" dirty="0"/>
              <a:t> de </a:t>
            </a:r>
            <a:r>
              <a:rPr lang="en-AU" sz="1000" dirty="0" err="1"/>
              <a:t>materiales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Aumente</a:t>
            </a:r>
            <a:r>
              <a:rPr lang="en-AU" sz="1000" dirty="0"/>
              <a:t> la </a:t>
            </a:r>
            <a:r>
              <a:rPr lang="en-AU" sz="1000" dirty="0" err="1"/>
              <a:t>precisión</a:t>
            </a:r>
            <a:r>
              <a:rPr lang="en-AU" sz="1000" dirty="0"/>
              <a:t> de </a:t>
            </a:r>
            <a:r>
              <a:rPr lang="en-AU" sz="1000" dirty="0" err="1"/>
              <a:t>los</a:t>
            </a:r>
            <a:r>
              <a:rPr lang="en-AU" sz="1000" dirty="0"/>
              <a:t> </a:t>
            </a:r>
            <a:r>
              <a:rPr lang="en-AU" sz="1000" dirty="0" err="1"/>
              <a:t>presupuestos</a:t>
            </a:r>
            <a:r>
              <a:rPr lang="en-AU" sz="1000" dirty="0"/>
              <a:t> </a:t>
            </a:r>
            <a:r>
              <a:rPr lang="en-AU" sz="1000" dirty="0" err="1"/>
              <a:t>ascendentes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Aproveche</a:t>
            </a:r>
            <a:r>
              <a:rPr lang="en-AU" sz="1000" dirty="0"/>
              <a:t> la </a:t>
            </a:r>
            <a:r>
              <a:rPr lang="en-AU" sz="1000" dirty="0" err="1"/>
              <a:t>oportunidad</a:t>
            </a:r>
            <a:r>
              <a:rPr lang="en-AU" sz="1000" dirty="0"/>
              <a:t> del </a:t>
            </a:r>
            <a:r>
              <a:rPr lang="en-AU" sz="1000" dirty="0" err="1"/>
              <a:t>aprendizaje</a:t>
            </a:r>
            <a:r>
              <a:rPr lang="en-AU" sz="1000" dirty="0"/>
              <a:t> </a:t>
            </a:r>
            <a:r>
              <a:rPr lang="en-AU" sz="1000" dirty="0" err="1"/>
              <a:t>automático</a:t>
            </a:r>
            <a:r>
              <a:rPr lang="en-AU" sz="1000" dirty="0"/>
              <a:t> para </a:t>
            </a:r>
            <a:r>
              <a:rPr lang="en-AU" sz="1000" dirty="0" err="1"/>
              <a:t>impulsar</a:t>
            </a:r>
            <a:r>
              <a:rPr lang="en-AU" sz="1000" dirty="0"/>
              <a:t> </a:t>
            </a:r>
            <a:r>
              <a:rPr lang="en-AU" sz="1000" dirty="0" err="1"/>
              <a:t>estrategias</a:t>
            </a:r>
            <a:r>
              <a:rPr lang="en-AU" sz="1000" dirty="0"/>
              <a:t> de </a:t>
            </a:r>
            <a:r>
              <a:rPr lang="en-AU" sz="1000" dirty="0" err="1"/>
              <a:t>mantenimiento</a:t>
            </a:r>
            <a:r>
              <a:rPr lang="en-AU" sz="1000" dirty="0"/>
              <a:t> </a:t>
            </a:r>
            <a:r>
              <a:rPr lang="en-AU" sz="1000" dirty="0" err="1"/>
              <a:t>alternativas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err="1"/>
              <a:t>Entregue</a:t>
            </a:r>
            <a:r>
              <a:rPr lang="en-AU" sz="1000" b="1" dirty="0"/>
              <a:t> </a:t>
            </a:r>
            <a:r>
              <a:rPr lang="en-AU" sz="1000" b="1" dirty="0" err="1"/>
              <a:t>costos</a:t>
            </a:r>
            <a:r>
              <a:rPr lang="en-AU" sz="1000" b="1" dirty="0"/>
              <a:t> </a:t>
            </a:r>
            <a:r>
              <a:rPr lang="en-AU" sz="1000" b="1" dirty="0" err="1"/>
              <a:t>más</a:t>
            </a:r>
            <a:r>
              <a:rPr lang="en-AU" sz="1000" b="1" dirty="0"/>
              <a:t> </a:t>
            </a:r>
            <a:r>
              <a:rPr lang="en-AU" sz="1000" b="1" dirty="0" err="1"/>
              <a:t>bajos</a:t>
            </a:r>
            <a:r>
              <a:rPr lang="en-AU" sz="1000" b="1" dirty="0"/>
              <a:t> y </a:t>
            </a:r>
            <a:r>
              <a:rPr lang="en-AU" sz="1000" b="1" dirty="0" err="1"/>
              <a:t>una</a:t>
            </a:r>
            <a:r>
              <a:rPr lang="en-AU" sz="1000" b="1" dirty="0"/>
              <a:t> mayor </a:t>
            </a:r>
            <a:r>
              <a:rPr lang="en-AU" sz="1000" b="1" dirty="0" err="1"/>
              <a:t>disponibilidad</a:t>
            </a:r>
            <a:r>
              <a:rPr lang="en-AU" sz="1000" b="1" dirty="0"/>
              <a:t> de </a:t>
            </a:r>
            <a:r>
              <a:rPr lang="en-AU" sz="1000" b="1" dirty="0" err="1"/>
              <a:t>equipos</a:t>
            </a:r>
            <a:endParaRPr lang="en-AU" sz="1000" b="1"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Disminución</a:t>
            </a:r>
            <a:r>
              <a:rPr lang="en-AU" sz="1000" dirty="0"/>
              <a:t> </a:t>
            </a:r>
            <a:r>
              <a:rPr lang="en-AU" sz="1000" dirty="0" err="1"/>
              <a:t>en</a:t>
            </a:r>
            <a:r>
              <a:rPr lang="en-AU" sz="1000" dirty="0"/>
              <a:t> </a:t>
            </a:r>
            <a:r>
              <a:rPr lang="en-AU" sz="1000" dirty="0" err="1"/>
              <a:t>el</a:t>
            </a:r>
            <a:r>
              <a:rPr lang="en-AU" sz="1000" dirty="0"/>
              <a:t> </a:t>
            </a:r>
            <a:r>
              <a:rPr lang="en-AU" sz="1000" dirty="0" err="1"/>
              <a:t>costo</a:t>
            </a:r>
            <a:r>
              <a:rPr lang="en-AU" sz="1000" dirty="0"/>
              <a:t> de </a:t>
            </a:r>
            <a:r>
              <a:rPr lang="en-AU" sz="1000" dirty="0" err="1"/>
              <a:t>transporte</a:t>
            </a:r>
            <a:r>
              <a:rPr lang="en-AU" sz="1000" dirty="0"/>
              <a:t> de </a:t>
            </a:r>
            <a:r>
              <a:rPr lang="en-AU" sz="1000" dirty="0" err="1"/>
              <a:t>materia</a:t>
            </a:r>
            <a:r>
              <a:rPr lang="en-AU" sz="1000" dirty="0"/>
              <a:t> prima (</a:t>
            </a:r>
            <a:r>
              <a:rPr lang="en-AU" sz="1000" dirty="0" err="1"/>
              <a:t>repuestos</a:t>
            </a:r>
            <a:r>
              <a:rPr lang="en-AU" sz="1000" dirty="0"/>
              <a:t> de </a:t>
            </a:r>
            <a:r>
              <a:rPr lang="en-AU" sz="1000" dirty="0" err="1"/>
              <a:t>mantenimiento</a:t>
            </a:r>
            <a:r>
              <a:rPr lang="en-AU" sz="1000" dirty="0"/>
              <a:t> </a:t>
            </a:r>
            <a:r>
              <a:rPr lang="en-AU" sz="1000" dirty="0" err="1"/>
              <a:t>en</a:t>
            </a:r>
            <a:r>
              <a:rPr lang="en-AU" sz="1000" dirty="0"/>
              <a:t> la tienda)</a:t>
            </a:r>
          </a:p>
        </p:txBody>
      </p:sp>
      <p:sp>
        <p:nvSpPr>
          <p:cNvPr id="37" name="Text Placeholder 2">
            <a:extLst>
              <a:ext uri="{FF2B5EF4-FFF2-40B4-BE49-F238E27FC236}">
                <a16:creationId xmlns:a16="http://schemas.microsoft.com/office/drawing/2014/main" id="{0C5EF9B4-6A69-42F1-AB2B-E605C0E2C32E}"/>
              </a:ext>
            </a:extLst>
          </p:cNvPr>
          <p:cNvSpPr txBox="1">
            <a:spLocks/>
          </p:cNvSpPr>
          <p:nvPr/>
        </p:nvSpPr>
        <p:spPr>
          <a:xfrm>
            <a:off x="1952025" y="1552825"/>
            <a:ext cx="5207058" cy="2495892"/>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Cree </a:t>
            </a:r>
            <a:r>
              <a:rPr lang="en-US" sz="1050" dirty="0" err="1"/>
              <a:t>su</a:t>
            </a:r>
            <a:r>
              <a:rPr lang="en-US" sz="1050" dirty="0"/>
              <a:t> </a:t>
            </a:r>
            <a:r>
              <a:rPr lang="en-US" sz="1050" dirty="0" err="1"/>
              <a:t>presupuesto</a:t>
            </a:r>
            <a:r>
              <a:rPr lang="en-US" sz="1050" dirty="0"/>
              <a:t> con </a:t>
            </a:r>
            <a:r>
              <a:rPr lang="en-US" sz="1050" dirty="0" err="1"/>
              <a:t>los</a:t>
            </a:r>
            <a:r>
              <a:rPr lang="en-US" sz="1050" dirty="0"/>
              <a:t> planes de </a:t>
            </a:r>
            <a:r>
              <a:rPr lang="en-US" sz="1050" dirty="0" err="1"/>
              <a:t>mantenimiento</a:t>
            </a:r>
            <a:r>
              <a:rPr lang="en-US" sz="1050" dirty="0"/>
              <a:t> de SAP</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Agregar</a:t>
            </a:r>
            <a:r>
              <a:rPr lang="en-US" sz="1050" dirty="0"/>
              <a:t> </a:t>
            </a:r>
            <a:r>
              <a:rPr lang="en-US" sz="1050" dirty="0" err="1"/>
              <a:t>presupuesto</a:t>
            </a:r>
            <a:r>
              <a:rPr lang="en-US" sz="1050" dirty="0"/>
              <a:t> $, mano de </a:t>
            </a:r>
            <a:r>
              <a:rPr lang="en-US" sz="1050" dirty="0" err="1"/>
              <a:t>obra</a:t>
            </a:r>
            <a:r>
              <a:rPr lang="en-US" sz="1050" dirty="0"/>
              <a:t>, </a:t>
            </a:r>
            <a:r>
              <a:rPr lang="en-US" sz="1050" dirty="0" err="1"/>
              <a:t>materiales</a:t>
            </a:r>
            <a:r>
              <a:rPr lang="en-US" sz="1050" dirty="0"/>
              <a:t> y </a:t>
            </a:r>
            <a:r>
              <a:rPr lang="en-US" sz="1050" dirty="0" err="1"/>
              <a:t>servicios</a:t>
            </a:r>
            <a:endParaRPr lang="en-US" sz="1050" dirty="0"/>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Use sus </a:t>
            </a:r>
            <a:r>
              <a:rPr lang="en-US" sz="1050" dirty="0" err="1"/>
              <a:t>palancas</a:t>
            </a:r>
            <a:r>
              <a:rPr lang="en-US" sz="1050" dirty="0"/>
              <a:t> de </a:t>
            </a:r>
            <a:r>
              <a:rPr lang="en-US" sz="1050" dirty="0" err="1"/>
              <a:t>impulsores</a:t>
            </a:r>
            <a:r>
              <a:rPr lang="en-US" sz="1050" dirty="0"/>
              <a:t> de </a:t>
            </a:r>
            <a:r>
              <a:rPr lang="en-US" sz="1050" dirty="0" err="1"/>
              <a:t>costos</a:t>
            </a:r>
            <a:r>
              <a:rPr lang="en-US" sz="1050" dirty="0"/>
              <a:t> para </a:t>
            </a:r>
            <a:r>
              <a:rPr lang="en-US" sz="1050" dirty="0" err="1"/>
              <a:t>actualizar</a:t>
            </a:r>
            <a:r>
              <a:rPr lang="en-US" sz="1050" dirty="0"/>
              <a:t> </a:t>
            </a:r>
            <a:r>
              <a:rPr lang="en-US" sz="1050" dirty="0" err="1"/>
              <a:t>los</a:t>
            </a:r>
            <a:r>
              <a:rPr lang="en-US" sz="1050" dirty="0"/>
              <a:t> </a:t>
            </a:r>
            <a:r>
              <a:rPr lang="en-US" sz="1050" dirty="0" err="1"/>
              <a:t>precios</a:t>
            </a:r>
            <a:r>
              <a:rPr lang="en-US" sz="1050" dirty="0"/>
              <a:t> del </a:t>
            </a:r>
            <a:r>
              <a:rPr lang="en-US" sz="1050" dirty="0" err="1"/>
              <a:t>presupuesto</a:t>
            </a:r>
            <a:endParaRPr lang="en-US" sz="1050" dirty="0"/>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Simular</a:t>
            </a:r>
            <a:r>
              <a:rPr lang="en-US" sz="1050" dirty="0"/>
              <a:t> sin </a:t>
            </a:r>
            <a:r>
              <a:rPr lang="en-US" sz="1050" dirty="0" err="1"/>
              <a:t>crear</a:t>
            </a:r>
            <a:r>
              <a:rPr lang="en-US" sz="1050" dirty="0"/>
              <a:t> </a:t>
            </a:r>
            <a:r>
              <a:rPr lang="en-US" sz="1050" dirty="0" err="1"/>
              <a:t>órdenes</a:t>
            </a:r>
            <a:r>
              <a:rPr lang="en-US" sz="1050" dirty="0"/>
              <a:t> de </a:t>
            </a:r>
            <a:r>
              <a:rPr lang="en-US" sz="1050" dirty="0" err="1"/>
              <a:t>mantenimiento</a:t>
            </a:r>
            <a:endParaRPr lang="en-US" sz="1050" dirty="0"/>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Extraer</a:t>
            </a:r>
            <a:r>
              <a:rPr lang="en-US" sz="1050" dirty="0"/>
              <a:t> </a:t>
            </a:r>
            <a:r>
              <a:rPr lang="en-US" sz="1050" dirty="0" err="1"/>
              <a:t>en</a:t>
            </a:r>
            <a:r>
              <a:rPr lang="en-US" sz="1050" dirty="0"/>
              <a:t> </a:t>
            </a:r>
            <a:r>
              <a:rPr lang="en-US" sz="1050" dirty="0" err="1"/>
              <a:t>centro</a:t>
            </a:r>
            <a:r>
              <a:rPr lang="en-US" sz="1050" dirty="0"/>
              <a:t> de </a:t>
            </a:r>
            <a:r>
              <a:rPr lang="en-US" sz="1050" dirty="0" err="1"/>
              <a:t>coste</a:t>
            </a:r>
            <a:r>
              <a:rPr lang="en-US" sz="1050" dirty="0"/>
              <a:t>/</a:t>
            </a:r>
            <a:r>
              <a:rPr lang="en-US" sz="1050" dirty="0" err="1"/>
              <a:t>clase</a:t>
            </a:r>
            <a:r>
              <a:rPr lang="en-US" sz="1050" dirty="0"/>
              <a:t> de </a:t>
            </a:r>
            <a:r>
              <a:rPr lang="en-US" sz="1050" dirty="0" err="1"/>
              <a:t>coste</a:t>
            </a:r>
            <a:r>
              <a:rPr lang="en-US" sz="1050" dirty="0"/>
              <a:t> para </a:t>
            </a:r>
            <a:r>
              <a:rPr lang="en-US" sz="1050" dirty="0" err="1"/>
              <a:t>finanzas</a:t>
            </a:r>
            <a:endParaRPr lang="en-US" sz="1050" dirty="0"/>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Simule</a:t>
            </a:r>
            <a:r>
              <a:rPr lang="en-US" sz="1050" dirty="0"/>
              <a:t> </a:t>
            </a:r>
            <a:r>
              <a:rPr lang="en-US" sz="1050" dirty="0" err="1"/>
              <a:t>usando</a:t>
            </a:r>
            <a:r>
              <a:rPr lang="en-US" sz="1050" dirty="0"/>
              <a:t> </a:t>
            </a:r>
            <a:r>
              <a:rPr lang="en-US" sz="1050" dirty="0" err="1"/>
              <a:t>métodos</a:t>
            </a:r>
            <a:r>
              <a:rPr lang="en-US" sz="1050" dirty="0"/>
              <a:t> que no </a:t>
            </a:r>
            <a:r>
              <a:rPr lang="en-US" sz="1050" dirty="0" err="1"/>
              <a:t>sean</a:t>
            </a:r>
            <a:r>
              <a:rPr lang="en-US" sz="1050" dirty="0"/>
              <a:t> </a:t>
            </a:r>
            <a:r>
              <a:rPr lang="en-US" sz="1050" dirty="0" err="1"/>
              <a:t>lineales</a:t>
            </a:r>
            <a:r>
              <a:rPr lang="en-US" sz="1050" dirty="0"/>
              <a:t> (</a:t>
            </a:r>
            <a:r>
              <a:rPr lang="en-US" sz="1050" dirty="0" err="1"/>
              <a:t>por</a:t>
            </a:r>
            <a:r>
              <a:rPr lang="en-US" sz="1050" dirty="0"/>
              <a:t> </a:t>
            </a:r>
            <a:r>
              <a:rPr lang="en-US" sz="1050" dirty="0" err="1"/>
              <a:t>ejemplo</a:t>
            </a:r>
            <a:r>
              <a:rPr lang="en-US" sz="1050" dirty="0"/>
              <a:t>, </a:t>
            </a:r>
            <a:r>
              <a:rPr lang="en-US" sz="1050" dirty="0" err="1"/>
              <a:t>monitoreo</a:t>
            </a:r>
            <a:r>
              <a:rPr lang="en-US" sz="1050" dirty="0"/>
              <a:t> de </a:t>
            </a:r>
            <a:r>
              <a:rPr lang="en-US" sz="1050" dirty="0" err="1"/>
              <a:t>condiciones</a:t>
            </a:r>
            <a:r>
              <a:rPr lang="en-US" sz="1050" dirty="0"/>
              <a:t> o </a:t>
            </a:r>
            <a:r>
              <a:rPr lang="en-US" sz="1050" dirty="0" err="1"/>
              <a:t>aprendizaje</a:t>
            </a:r>
            <a:r>
              <a:rPr lang="en-US" sz="1050" dirty="0"/>
              <a:t> </a:t>
            </a:r>
            <a:r>
              <a:rPr lang="en-US" sz="1050" dirty="0" err="1"/>
              <a:t>automático</a:t>
            </a:r>
            <a:r>
              <a:rPr lang="en-US" sz="105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Cree y </a:t>
            </a:r>
            <a:r>
              <a:rPr lang="en-US" sz="1050" dirty="0" err="1"/>
              <a:t>simule</a:t>
            </a:r>
            <a:r>
              <a:rPr lang="en-US" sz="1050" dirty="0"/>
              <a:t> </a:t>
            </a:r>
            <a:r>
              <a:rPr lang="en-US" sz="1050" dirty="0" err="1"/>
              <a:t>pronósticos</a:t>
            </a:r>
            <a:r>
              <a:rPr lang="en-US" sz="1050" dirty="0"/>
              <a:t> a largo </a:t>
            </a:r>
            <a:r>
              <a:rPr lang="en-US" sz="1050" dirty="0" err="1"/>
              <a:t>plazo</a:t>
            </a:r>
            <a:r>
              <a:rPr lang="en-US" sz="1050" dirty="0"/>
              <a:t> (</a:t>
            </a:r>
            <a:r>
              <a:rPr lang="en-US" sz="1050" dirty="0" err="1"/>
              <a:t>vida</a:t>
            </a:r>
            <a:r>
              <a:rPr lang="en-US" sz="1050" dirty="0"/>
              <a:t> </a:t>
            </a:r>
            <a:r>
              <a:rPr lang="en-US" sz="1050" dirty="0" err="1"/>
              <a:t>útil</a:t>
            </a:r>
            <a:r>
              <a:rPr lang="en-US" sz="1050" dirty="0"/>
              <a:t> del </a:t>
            </a:r>
            <a:r>
              <a:rPr lang="en-US" sz="1050" dirty="0" err="1"/>
              <a:t>activo</a:t>
            </a:r>
            <a:r>
              <a:rPr lang="en-US" sz="105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Tenga</a:t>
            </a:r>
            <a:r>
              <a:rPr lang="en-US" sz="1050" dirty="0"/>
              <a:t> la </a:t>
            </a:r>
            <a:r>
              <a:rPr lang="en-US" sz="1050" dirty="0" err="1"/>
              <a:t>capacidad</a:t>
            </a:r>
            <a:r>
              <a:rPr lang="en-US" sz="1050" dirty="0"/>
              <a:t> de </a:t>
            </a:r>
            <a:r>
              <a:rPr lang="en-US" sz="1050" dirty="0" err="1"/>
              <a:t>programar</a:t>
            </a:r>
            <a:r>
              <a:rPr lang="en-US" sz="1050" dirty="0"/>
              <a:t> con </a:t>
            </a:r>
            <a:r>
              <a:rPr lang="en-US" sz="1050" dirty="0" err="1"/>
              <a:t>confianza</a:t>
            </a:r>
            <a:r>
              <a:rPr lang="en-US" sz="1050" dirty="0"/>
              <a:t> </a:t>
            </a:r>
            <a:r>
              <a:rPr lang="en-US" sz="1050" dirty="0" err="1"/>
              <a:t>en</a:t>
            </a:r>
            <a:r>
              <a:rPr lang="en-US" sz="1050" dirty="0"/>
              <a:t> SAP, </a:t>
            </a:r>
            <a:r>
              <a:rPr lang="en-US" sz="1050" dirty="0" err="1"/>
              <a:t>independientemente</a:t>
            </a:r>
            <a:r>
              <a:rPr lang="en-US" sz="1050" dirty="0"/>
              <a:t> del </a:t>
            </a:r>
            <a:r>
              <a:rPr lang="en-US" sz="1050" dirty="0" err="1"/>
              <a:t>tipo</a:t>
            </a:r>
            <a:r>
              <a:rPr lang="en-US" sz="1050" dirty="0"/>
              <a:t> de </a:t>
            </a:r>
            <a:r>
              <a:rPr lang="en-US" sz="1050" dirty="0" err="1"/>
              <a:t>mantenimiento</a:t>
            </a:r>
            <a:r>
              <a:rPr lang="en-US" sz="1050" dirty="0"/>
              <a:t> (</a:t>
            </a:r>
            <a:r>
              <a:rPr lang="en-US" sz="1050" dirty="0" err="1"/>
              <a:t>preventivo</a:t>
            </a:r>
            <a:r>
              <a:rPr lang="en-US" sz="1050" dirty="0"/>
              <a:t>, </a:t>
            </a:r>
            <a:r>
              <a:rPr lang="en-US" sz="1050" dirty="0" err="1"/>
              <a:t>basado</a:t>
            </a:r>
            <a:r>
              <a:rPr lang="en-US" sz="1050" dirty="0"/>
              <a:t> </a:t>
            </a:r>
            <a:r>
              <a:rPr lang="en-US" sz="1050" dirty="0" err="1"/>
              <a:t>en</a:t>
            </a:r>
            <a:r>
              <a:rPr lang="en-US" sz="1050" dirty="0"/>
              <a:t> </a:t>
            </a:r>
            <a:r>
              <a:rPr lang="en-US" sz="1050" dirty="0" err="1"/>
              <a:t>condiciones</a:t>
            </a:r>
            <a:r>
              <a:rPr lang="en-US" sz="1050" dirty="0"/>
              <a:t>, </a:t>
            </a:r>
            <a:r>
              <a:rPr lang="en-US" sz="1050" dirty="0" err="1"/>
              <a:t>predictivo</a:t>
            </a:r>
            <a:r>
              <a:rPr lang="en-US" sz="1050" dirty="0"/>
              <a:t>, </a:t>
            </a:r>
            <a:r>
              <a:rPr lang="en-US" sz="1050" dirty="0" err="1"/>
              <a:t>prescriptivo</a:t>
            </a:r>
            <a:r>
              <a:rPr lang="en-US" sz="1050" dirty="0"/>
              <a:t>) e </a:t>
            </a:r>
            <a:r>
              <a:rPr lang="en-US" sz="1050" dirty="0" err="1"/>
              <a:t>impulsado</a:t>
            </a:r>
            <a:r>
              <a:rPr lang="en-US" sz="1050" dirty="0"/>
              <a:t> </a:t>
            </a:r>
            <a:r>
              <a:rPr lang="en-US" sz="1050" dirty="0" err="1"/>
              <a:t>por</a:t>
            </a:r>
            <a:r>
              <a:rPr lang="en-US" sz="1050" dirty="0"/>
              <a:t> </a:t>
            </a:r>
            <a:r>
              <a:rPr lang="en-US" sz="1050" dirty="0" err="1"/>
              <a:t>parámetros</a:t>
            </a:r>
            <a:r>
              <a:rPr lang="en-US" sz="1050" dirty="0"/>
              <a:t> </a:t>
            </a:r>
            <a:r>
              <a:rPr lang="en-US" sz="1050" dirty="0" err="1"/>
              <a:t>definidos</a:t>
            </a:r>
            <a:r>
              <a:rPr lang="en-US" sz="1050" dirty="0"/>
              <a:t> </a:t>
            </a:r>
            <a:r>
              <a:rPr lang="en-US" sz="1050" dirty="0" err="1"/>
              <a:t>por</a:t>
            </a:r>
            <a:r>
              <a:rPr lang="en-US" sz="1050" dirty="0"/>
              <a:t> </a:t>
            </a:r>
            <a:r>
              <a:rPr lang="en-US" sz="1050" dirty="0" err="1"/>
              <a:t>el</a:t>
            </a:r>
            <a:r>
              <a:rPr lang="en-US" sz="1050" dirty="0"/>
              <a:t> </a:t>
            </a:r>
            <a:r>
              <a:rPr lang="en-US" sz="1050" dirty="0" err="1"/>
              <a:t>cliente</a:t>
            </a:r>
            <a:r>
              <a:rPr lang="en-US" sz="105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err="1"/>
              <a:t>Ahorre</a:t>
            </a:r>
            <a:r>
              <a:rPr lang="en-US" sz="1050" dirty="0"/>
              <a:t> de </a:t>
            </a:r>
            <a:r>
              <a:rPr lang="en-US" sz="1050" dirty="0" err="1"/>
              <a:t>verdad</a:t>
            </a:r>
            <a:r>
              <a:rPr lang="en-US" sz="1050" dirty="0"/>
              <a:t> </a:t>
            </a:r>
            <a:r>
              <a:rPr lang="en-US" sz="1050" dirty="0" err="1"/>
              <a:t>siguiendo</a:t>
            </a:r>
            <a:r>
              <a:rPr lang="en-US" sz="1050" dirty="0"/>
              <a:t> las </a:t>
            </a:r>
            <a:r>
              <a:rPr lang="en-US" sz="1050" dirty="0" err="1"/>
              <a:t>recomendaciones</a:t>
            </a:r>
            <a:endParaRPr lang="en-US" sz="1050" dirty="0"/>
          </a:p>
        </p:txBody>
      </p:sp>
      <p:pic>
        <p:nvPicPr>
          <p:cNvPr id="36" name="Imagen 28">
            <a:extLst>
              <a:ext uri="{FF2B5EF4-FFF2-40B4-BE49-F238E27FC236}">
                <a16:creationId xmlns:a16="http://schemas.microsoft.com/office/drawing/2014/main" id="{262BA796-2E6D-4A14-A57B-1E1F3F2661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8666" y="107750"/>
            <a:ext cx="658693" cy="646735"/>
          </a:xfrm>
          <a:prstGeom prst="rect">
            <a:avLst/>
          </a:prstGeom>
          <a:noFill/>
          <a:ln>
            <a:noFill/>
          </a:ln>
        </p:spPr>
      </p:pic>
      <p:sp>
        <p:nvSpPr>
          <p:cNvPr id="44" name="Text Placeholder 5">
            <a:extLst>
              <a:ext uri="{FF2B5EF4-FFF2-40B4-BE49-F238E27FC236}">
                <a16:creationId xmlns:a16="http://schemas.microsoft.com/office/drawing/2014/main" id="{64468BFA-F500-609D-8986-30038805CB70}"/>
              </a:ext>
            </a:extLst>
          </p:cNvPr>
          <p:cNvSpPr txBox="1">
            <a:spLocks/>
          </p:cNvSpPr>
          <p:nvPr/>
        </p:nvSpPr>
        <p:spPr>
          <a:xfrm>
            <a:off x="2662809" y="941090"/>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Solution</a:t>
            </a:r>
          </a:p>
        </p:txBody>
      </p:sp>
      <p:pic>
        <p:nvPicPr>
          <p:cNvPr id="45" name="Graphic 44">
            <a:extLst>
              <a:ext uri="{FF2B5EF4-FFF2-40B4-BE49-F238E27FC236}">
                <a16:creationId xmlns:a16="http://schemas.microsoft.com/office/drawing/2014/main" id="{42B590C3-5BFC-67A3-595E-8721C205A3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91143" y="932222"/>
            <a:ext cx="426892" cy="380603"/>
          </a:xfrm>
          <a:prstGeom prst="rect">
            <a:avLst/>
          </a:prstGeom>
        </p:spPr>
      </p:pic>
      <p:cxnSp>
        <p:nvCxnSpPr>
          <p:cNvPr id="46" name="Straight Connector 45">
            <a:extLst>
              <a:ext uri="{FF2B5EF4-FFF2-40B4-BE49-F238E27FC236}">
                <a16:creationId xmlns:a16="http://schemas.microsoft.com/office/drawing/2014/main" id="{21A996DA-20CC-EF1D-E166-DF6CB2612200}"/>
              </a:ext>
            </a:extLst>
          </p:cNvPr>
          <p:cNvCxnSpPr>
            <a:cxnSpLocks/>
          </p:cNvCxnSpPr>
          <p:nvPr/>
        </p:nvCxnSpPr>
        <p:spPr>
          <a:xfrm>
            <a:off x="2746526" y="1368589"/>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B79616CA-3711-2C8B-595A-B1BDEF855865}"/>
              </a:ext>
            </a:extLst>
          </p:cNvPr>
          <p:cNvSpPr/>
          <p:nvPr/>
        </p:nvSpPr>
        <p:spPr>
          <a:xfrm>
            <a:off x="198454" y="323635"/>
            <a:ext cx="501564" cy="240373"/>
          </a:xfrm>
          <a:prstGeom prst="rect">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0"/>
            <a:r>
              <a:rPr lang="en-US" sz="1600" b="1" dirty="0">
                <a:solidFill>
                  <a:srgbClr val="D36216"/>
                </a:solidFill>
                <a:latin typeface="Open Sans"/>
              </a:rPr>
              <a:t>LTFB</a:t>
            </a:r>
            <a:endParaRPr lang="en-AU" sz="1600" b="1" dirty="0">
              <a:solidFill>
                <a:srgbClr val="D36216"/>
              </a:solidFill>
              <a:latin typeface="Open Sans"/>
            </a:endParaRPr>
          </a:p>
        </p:txBody>
      </p:sp>
      <p:pic>
        <p:nvPicPr>
          <p:cNvPr id="48" name="Picture 47">
            <a:extLst>
              <a:ext uri="{FF2B5EF4-FFF2-40B4-BE49-F238E27FC236}">
                <a16:creationId xmlns:a16="http://schemas.microsoft.com/office/drawing/2014/main" id="{2970DF4C-FB85-E0D9-238F-545AD04E572C}"/>
              </a:ext>
            </a:extLst>
          </p:cNvPr>
          <p:cNvPicPr>
            <a:picLocks noChangeAspect="1"/>
          </p:cNvPicPr>
          <p:nvPr/>
        </p:nvPicPr>
        <p:blipFill>
          <a:blip r:embed="rId7"/>
          <a:stretch>
            <a:fillRect/>
          </a:stretch>
        </p:blipFill>
        <p:spPr>
          <a:xfrm>
            <a:off x="1997586" y="4288717"/>
            <a:ext cx="5024776" cy="250341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85D8D6F-C348-15A7-6644-2D56DAFDF01F}"/>
              </a:ext>
            </a:extLst>
          </p:cNvPr>
          <p:cNvPicPr>
            <a:picLocks noChangeAspect="1"/>
          </p:cNvPicPr>
          <p:nvPr/>
        </p:nvPicPr>
        <p:blipFill>
          <a:blip r:embed="rId8"/>
          <a:stretch>
            <a:fillRect/>
          </a:stretch>
        </p:blipFill>
        <p:spPr>
          <a:xfrm>
            <a:off x="118666" y="1690639"/>
            <a:ext cx="1736909" cy="2213946"/>
          </a:xfrm>
          <a:prstGeom prst="rect">
            <a:avLst/>
          </a:prstGeom>
        </p:spPr>
      </p:pic>
    </p:spTree>
    <p:extLst>
      <p:ext uri="{BB962C8B-B14F-4D97-AF65-F5344CB8AC3E}">
        <p14:creationId xmlns:p14="http://schemas.microsoft.com/office/powerpoint/2010/main" val="317161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44336"/>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sp>
        <p:nvSpPr>
          <p:cNvPr id="14" name="Title 14">
            <a:extLst>
              <a:ext uri="{FF2B5EF4-FFF2-40B4-BE49-F238E27FC236}">
                <a16:creationId xmlns:a16="http://schemas.microsoft.com/office/drawing/2014/main" id="{0D283EA3-66DA-4977-B31D-5D464E66FF78}"/>
              </a:ext>
            </a:extLst>
          </p:cNvPr>
          <p:cNvSpPr txBox="1">
            <a:spLocks/>
          </p:cNvSpPr>
          <p:nvPr/>
        </p:nvSpPr>
        <p:spPr>
          <a:xfrm>
            <a:off x="3034780" y="2817677"/>
            <a:ext cx="6494870" cy="660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chemeClr val="bg1"/>
                </a:solidFill>
                <a:latin typeface="Calibri" panose="020F0502020204030204"/>
              </a:rPr>
              <a:t>SOLUCIONES DE PLANIFICACIÓN Y OPTIMIZACIÓN</a:t>
            </a:r>
            <a:endParaRPr kumimoji="0" lang="en-AU"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4" name="Picture 3">
            <a:extLst>
              <a:ext uri="{FF2B5EF4-FFF2-40B4-BE49-F238E27FC236}">
                <a16:creationId xmlns:a16="http://schemas.microsoft.com/office/drawing/2014/main" id="{EDF01BDB-238F-48B1-89B1-A15A73F08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1352" y="3811909"/>
            <a:ext cx="952381" cy="952381"/>
          </a:xfrm>
          <a:prstGeom prst="rect">
            <a:avLst/>
          </a:prstGeom>
        </p:spPr>
      </p:pic>
      <p:pic>
        <p:nvPicPr>
          <p:cNvPr id="16" name="Picture 15">
            <a:extLst>
              <a:ext uri="{FF2B5EF4-FFF2-40B4-BE49-F238E27FC236}">
                <a16:creationId xmlns:a16="http://schemas.microsoft.com/office/drawing/2014/main" id="{A40D6AB4-801E-44BB-9DC3-5E33DD210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3986" y="3811908"/>
            <a:ext cx="952381" cy="952381"/>
          </a:xfrm>
          <a:prstGeom prst="rect">
            <a:avLst/>
          </a:prstGeom>
        </p:spPr>
      </p:pic>
      <p:pic>
        <p:nvPicPr>
          <p:cNvPr id="7" name="Picture 6">
            <a:extLst>
              <a:ext uri="{FF2B5EF4-FFF2-40B4-BE49-F238E27FC236}">
                <a16:creationId xmlns:a16="http://schemas.microsoft.com/office/drawing/2014/main" id="{A62F3BED-3671-4814-8B66-DEC24D9D5C76}"/>
              </a:ext>
            </a:extLst>
          </p:cNvPr>
          <p:cNvPicPr>
            <a:picLocks noChangeAspect="1"/>
          </p:cNvPicPr>
          <p:nvPr/>
        </p:nvPicPr>
        <p:blipFill>
          <a:blip r:embed="rId8"/>
          <a:stretch>
            <a:fillRect/>
          </a:stretch>
        </p:blipFill>
        <p:spPr>
          <a:xfrm>
            <a:off x="5844880" y="3579705"/>
            <a:ext cx="1173979" cy="510122"/>
          </a:xfrm>
          <a:prstGeom prst="rect">
            <a:avLst/>
          </a:prstGeom>
        </p:spPr>
      </p:pic>
      <p:sp>
        <p:nvSpPr>
          <p:cNvPr id="8" name="Rectangle 10">
            <a:extLst>
              <a:ext uri="{FF2B5EF4-FFF2-40B4-BE49-F238E27FC236}">
                <a16:creationId xmlns:a16="http://schemas.microsoft.com/office/drawing/2014/main" id="{9131D66A-A2CF-486C-9ECF-29CEF989E7BB}"/>
              </a:ext>
            </a:extLst>
          </p:cNvPr>
          <p:cNvSpPr>
            <a:spLocks noChangeArrowheads="1"/>
          </p:cNvSpPr>
          <p:nvPr>
            <p:custDataLst>
              <p:tags r:id="rId1"/>
            </p:custDataLst>
          </p:nvPr>
        </p:nvSpPr>
        <p:spPr bwMode="auto">
          <a:xfrm>
            <a:off x="5079938" y="5212644"/>
            <a:ext cx="1381597"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Estimaciones</a:t>
            </a:r>
            <a:r>
              <a:rPr lang="en-AU" altLang="en-US" sz="1200" i="1" dirty="0">
                <a:solidFill>
                  <a:srgbClr val="575757"/>
                </a:solidFill>
                <a:latin typeface="+mn-lt"/>
              </a:rPr>
              <a:t> </a:t>
            </a:r>
            <a:r>
              <a:rPr lang="en-AU" altLang="en-US" sz="1200" i="1" dirty="0" err="1">
                <a:solidFill>
                  <a:srgbClr val="575757"/>
                </a:solidFill>
                <a:latin typeface="+mn-lt"/>
              </a:rPr>
              <a:t>Anuales</a:t>
            </a:r>
            <a:endParaRPr lang="en-AU" altLang="en-US" sz="1200" i="1" dirty="0">
              <a:solidFill>
                <a:srgbClr val="575757"/>
              </a:solidFill>
              <a:latin typeface="+mn-lt"/>
            </a:endParaRPr>
          </a:p>
        </p:txBody>
      </p:sp>
      <p:sp>
        <p:nvSpPr>
          <p:cNvPr id="9" name="Rectangle 10">
            <a:extLst>
              <a:ext uri="{FF2B5EF4-FFF2-40B4-BE49-F238E27FC236}">
                <a16:creationId xmlns:a16="http://schemas.microsoft.com/office/drawing/2014/main" id="{02B221D0-6375-431E-8C15-7A44D4B9157D}"/>
              </a:ext>
            </a:extLst>
          </p:cNvPr>
          <p:cNvSpPr>
            <a:spLocks noChangeArrowheads="1"/>
          </p:cNvSpPr>
          <p:nvPr>
            <p:custDataLst>
              <p:tags r:id="rId2"/>
            </p:custDataLst>
          </p:nvPr>
        </p:nvSpPr>
        <p:spPr bwMode="auto">
          <a:xfrm>
            <a:off x="7414456" y="5186660"/>
            <a:ext cx="1831440" cy="369332"/>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squar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AU" altLang="en-US" sz="1200" i="1" dirty="0">
                <a:solidFill>
                  <a:srgbClr val="575757"/>
                </a:solidFill>
                <a:latin typeface="+mn-lt"/>
              </a:rPr>
              <a:t>Plan de </a:t>
            </a:r>
            <a:r>
              <a:rPr lang="en-AU" altLang="en-US" sz="1200" i="1" dirty="0" err="1">
                <a:solidFill>
                  <a:srgbClr val="575757"/>
                </a:solidFill>
                <a:latin typeface="+mn-lt"/>
              </a:rPr>
              <a:t>mantenimiento</a:t>
            </a:r>
            <a:endParaRPr lang="en-AU" altLang="en-US" sz="1200" i="1" dirty="0">
              <a:solidFill>
                <a:srgbClr val="575757"/>
              </a:solidFill>
              <a:latin typeface="+mn-lt"/>
            </a:endParaRPr>
          </a:p>
          <a:p>
            <a:pPr algn="ctr" eaLnBrk="1" hangingPunct="1">
              <a:spcBef>
                <a:spcPct val="0"/>
              </a:spcBef>
            </a:pPr>
            <a:r>
              <a:rPr lang="en-AU" altLang="en-US" sz="1200" i="1" dirty="0" err="1">
                <a:solidFill>
                  <a:srgbClr val="575757"/>
                </a:solidFill>
                <a:latin typeface="+mn-lt"/>
              </a:rPr>
              <a:t>recálculo</a:t>
            </a:r>
            <a:endParaRPr lang="en-AU" altLang="en-US" sz="1200" i="1" dirty="0">
              <a:solidFill>
                <a:srgbClr val="575757"/>
              </a:solidFill>
              <a:latin typeface="+mn-lt"/>
            </a:endParaRPr>
          </a:p>
        </p:txBody>
      </p:sp>
      <p:pic>
        <p:nvPicPr>
          <p:cNvPr id="10" name="Picture 9">
            <a:extLst>
              <a:ext uri="{FF2B5EF4-FFF2-40B4-BE49-F238E27FC236}">
                <a16:creationId xmlns:a16="http://schemas.microsoft.com/office/drawing/2014/main" id="{24BF013C-D0AD-4F24-AC91-373EDFDC57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2026" y="3839687"/>
            <a:ext cx="952381" cy="952381"/>
          </a:xfrm>
          <a:prstGeom prst="rect">
            <a:avLst/>
          </a:prstGeom>
        </p:spPr>
      </p:pic>
      <p:sp>
        <p:nvSpPr>
          <p:cNvPr id="11" name="Rectangle 9">
            <a:extLst>
              <a:ext uri="{FF2B5EF4-FFF2-40B4-BE49-F238E27FC236}">
                <a16:creationId xmlns:a16="http://schemas.microsoft.com/office/drawing/2014/main" id="{85979A4D-A7E7-40F4-BC9E-53CF7172689E}"/>
              </a:ext>
            </a:extLst>
          </p:cNvPr>
          <p:cNvSpPr>
            <a:spLocks noChangeArrowheads="1"/>
          </p:cNvSpPr>
          <p:nvPr>
            <p:custDataLst>
              <p:tags r:id="rId3"/>
            </p:custDataLst>
          </p:nvPr>
        </p:nvSpPr>
        <p:spPr bwMode="auto">
          <a:xfrm>
            <a:off x="3289415" y="5212644"/>
            <a:ext cx="837602"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a:solidFill>
                  <a:srgbClr val="575757"/>
                </a:solidFill>
                <a:latin typeface="+mn-lt"/>
              </a:rPr>
              <a:t>KPI Snapshot</a:t>
            </a:r>
          </a:p>
        </p:txBody>
      </p:sp>
    </p:spTree>
    <p:extLst>
      <p:ext uri="{BB962C8B-B14F-4D97-AF65-F5344CB8AC3E}">
        <p14:creationId xmlns:p14="http://schemas.microsoft.com/office/powerpoint/2010/main" val="1628364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D9632AD-DAA5-4206-9BE1-B9CD014238EF}"/>
              </a:ext>
            </a:extLst>
          </p:cNvPr>
          <p:cNvSpPr>
            <a:spLocks noGrp="1"/>
          </p:cNvSpPr>
          <p:nvPr>
            <p:ph type="body" sz="quarter" idx="43"/>
          </p:nvPr>
        </p:nvSpPr>
        <p:spPr/>
        <p:txBody>
          <a:bodyPr/>
          <a:lstStyle/>
          <a:p>
            <a:endParaRPr lang="en-AU"/>
          </a:p>
        </p:txBody>
      </p:sp>
      <p:sp>
        <p:nvSpPr>
          <p:cNvPr id="11" name="Text Placeholder 10">
            <a:extLst>
              <a:ext uri="{FF2B5EF4-FFF2-40B4-BE49-F238E27FC236}">
                <a16:creationId xmlns:a16="http://schemas.microsoft.com/office/drawing/2014/main" id="{537C70C6-982A-45C2-BE44-F6633FB14F93}"/>
              </a:ext>
            </a:extLst>
          </p:cNvPr>
          <p:cNvSpPr>
            <a:spLocks noGrp="1"/>
          </p:cNvSpPr>
          <p:nvPr>
            <p:ph type="body" sz="quarter" idx="44"/>
          </p:nvPr>
        </p:nvSpPr>
        <p:spPr/>
        <p:txBody>
          <a:bodyPr/>
          <a:lstStyle/>
          <a:p>
            <a:endParaRPr lang="en-AU"/>
          </a:p>
        </p:txBody>
      </p:sp>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3200" dirty="0">
                <a:latin typeface="+mn-lt"/>
                <a:ea typeface="+mn-ea"/>
                <a:cs typeface="+mn-cs"/>
              </a:rPr>
              <a:t>KPI Snapshot</a:t>
            </a:r>
            <a:endParaRPr lang="en-AU" sz="3200" dirty="0">
              <a:latin typeface="+mn-lt"/>
              <a:ea typeface="+mn-ea"/>
              <a:cs typeface="+mn-cs"/>
            </a:endParaRPr>
          </a:p>
        </p:txBody>
      </p:sp>
      <p:pic>
        <p:nvPicPr>
          <p:cNvPr id="4" name="Picture 3">
            <a:extLst>
              <a:ext uri="{FF2B5EF4-FFF2-40B4-BE49-F238E27FC236}">
                <a16:creationId xmlns:a16="http://schemas.microsoft.com/office/drawing/2014/main" id="{936BDA59-F20F-484C-B974-B513D708A6ED}"/>
              </a:ext>
            </a:extLst>
          </p:cNvPr>
          <p:cNvPicPr/>
          <p:nvPr/>
        </p:nvPicPr>
        <p:blipFill>
          <a:blip r:embed="rId2"/>
          <a:stretch>
            <a:fillRect/>
          </a:stretch>
        </p:blipFill>
        <p:spPr>
          <a:xfrm>
            <a:off x="645252" y="3871356"/>
            <a:ext cx="7595073" cy="2678349"/>
          </a:xfrm>
          <a:prstGeom prst="rect">
            <a:avLst/>
          </a:prstGeom>
        </p:spPr>
      </p:pic>
      <p:sp>
        <p:nvSpPr>
          <p:cNvPr id="5" name="Text Placeholder 1">
            <a:extLst>
              <a:ext uri="{FF2B5EF4-FFF2-40B4-BE49-F238E27FC236}">
                <a16:creationId xmlns:a16="http://schemas.microsoft.com/office/drawing/2014/main" id="{4C4A4360-D97A-4812-A06C-7D185BF04041}"/>
              </a:ext>
            </a:extLst>
          </p:cNvPr>
          <p:cNvSpPr txBox="1">
            <a:spLocks/>
          </p:cNvSpPr>
          <p:nvPr/>
        </p:nvSpPr>
        <p:spPr>
          <a:xfrm>
            <a:off x="8620871" y="3871356"/>
            <a:ext cx="3373207" cy="2161416"/>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i="1" dirty="0" err="1"/>
              <a:t>Recopile</a:t>
            </a:r>
            <a:r>
              <a:rPr lang="en-GB" sz="2000" b="1" i="1" dirty="0"/>
              <a:t> y </a:t>
            </a:r>
            <a:r>
              <a:rPr lang="en-GB" sz="2000" b="1" i="1" dirty="0" err="1"/>
              <a:t>calcule</a:t>
            </a:r>
            <a:r>
              <a:rPr lang="en-GB" sz="2000" b="1" i="1" dirty="0"/>
              <a:t> sus KPI </a:t>
            </a:r>
            <a:r>
              <a:rPr lang="en-GB" sz="2000" b="1" i="1" dirty="0" err="1"/>
              <a:t>críticos</a:t>
            </a:r>
            <a:r>
              <a:rPr lang="en-GB" sz="2000" b="1" i="1" dirty="0"/>
              <a:t> </a:t>
            </a:r>
            <a:r>
              <a:rPr lang="en-GB" sz="2000" b="1" i="1" dirty="0" err="1"/>
              <a:t>en</a:t>
            </a:r>
            <a:r>
              <a:rPr lang="en-GB" sz="2000" b="1" i="1" dirty="0"/>
              <a:t> la </a:t>
            </a:r>
            <a:r>
              <a:rPr lang="en-GB" sz="2000" b="1" i="1" dirty="0" err="1"/>
              <a:t>fuente</a:t>
            </a:r>
            <a:r>
              <a:rPr lang="en-GB" sz="2000" b="1" i="1" dirty="0"/>
              <a:t> (y </a:t>
            </a:r>
            <a:r>
              <a:rPr lang="en-GB" sz="2000" b="1" i="1" dirty="0" err="1"/>
              <a:t>minimice</a:t>
            </a:r>
            <a:r>
              <a:rPr lang="en-GB" sz="2000" b="1" i="1" dirty="0"/>
              <a:t> la </a:t>
            </a:r>
            <a:r>
              <a:rPr lang="en-GB" sz="2000" b="1" i="1" dirty="0" err="1"/>
              <a:t>manipulación</a:t>
            </a:r>
            <a:r>
              <a:rPr lang="en-GB" sz="2000" b="1" i="1" dirty="0"/>
              <a:t> o la </a:t>
            </a:r>
            <a:r>
              <a:rPr lang="en-GB" sz="2000" b="1" i="1" dirty="0" err="1"/>
              <a:t>interpretación</a:t>
            </a:r>
            <a:r>
              <a:rPr lang="en-GB" sz="2000" b="1" i="1" dirty="0"/>
              <a:t>)</a:t>
            </a:r>
            <a:endParaRPr lang="en-AU" sz="2000" b="1" i="1" dirty="0"/>
          </a:p>
        </p:txBody>
      </p:sp>
      <p:pic>
        <p:nvPicPr>
          <p:cNvPr id="6" name="Picture 5">
            <a:extLst>
              <a:ext uri="{FF2B5EF4-FFF2-40B4-BE49-F238E27FC236}">
                <a16:creationId xmlns:a16="http://schemas.microsoft.com/office/drawing/2014/main" id="{FC2CEDD9-5E3E-4812-9DF0-91EB1362E361}"/>
              </a:ext>
            </a:extLst>
          </p:cNvPr>
          <p:cNvPicPr/>
          <p:nvPr/>
        </p:nvPicPr>
        <p:blipFill>
          <a:blip r:embed="rId3"/>
          <a:stretch>
            <a:fillRect/>
          </a:stretch>
        </p:blipFill>
        <p:spPr>
          <a:xfrm>
            <a:off x="10701337" y="151736"/>
            <a:ext cx="714375" cy="714375"/>
          </a:xfrm>
          <a:prstGeom prst="rect">
            <a:avLst/>
          </a:prstGeom>
        </p:spPr>
      </p:pic>
      <p:sp>
        <p:nvSpPr>
          <p:cNvPr id="14" name="TextBox 13">
            <a:extLst>
              <a:ext uri="{FF2B5EF4-FFF2-40B4-BE49-F238E27FC236}">
                <a16:creationId xmlns:a16="http://schemas.microsoft.com/office/drawing/2014/main" id="{924A6E1F-DB66-4F31-8CFB-48FDD8970B0E}"/>
              </a:ext>
            </a:extLst>
          </p:cNvPr>
          <p:cNvSpPr txBox="1"/>
          <p:nvPr/>
        </p:nvSpPr>
        <p:spPr>
          <a:xfrm>
            <a:off x="160478" y="1290653"/>
            <a:ext cx="11913758" cy="2627771"/>
          </a:xfrm>
          <a:prstGeom prst="rect">
            <a:avLst/>
          </a:prstGeom>
          <a:noFill/>
        </p:spPr>
        <p:txBody>
          <a:bodyPr wrap="square" rtlCol="0">
            <a:spAutoFit/>
          </a:bodyPr>
          <a:lstStyle/>
          <a:p>
            <a:pPr marL="0" indent="0">
              <a:lnSpc>
                <a:spcPct val="120000"/>
              </a:lnSpc>
              <a:spcBef>
                <a:spcPts val="600"/>
              </a:spcBef>
              <a:buNone/>
            </a:pPr>
            <a:r>
              <a:rPr lang="en-US" dirty="0"/>
              <a:t>La </a:t>
            </a:r>
            <a:r>
              <a:rPr lang="en-US" dirty="0" err="1"/>
              <a:t>solución</a:t>
            </a:r>
            <a:r>
              <a:rPr lang="en-US" dirty="0"/>
              <a:t> KPI Snapshot </a:t>
            </a:r>
            <a:r>
              <a:rPr lang="en-US" dirty="0" err="1"/>
              <a:t>facilita</a:t>
            </a:r>
            <a:r>
              <a:rPr lang="en-US" dirty="0"/>
              <a:t> </a:t>
            </a:r>
            <a:r>
              <a:rPr lang="en-US" dirty="0" err="1"/>
              <a:t>una</a:t>
            </a:r>
            <a:r>
              <a:rPr lang="en-US" dirty="0"/>
              <a:t> </a:t>
            </a:r>
            <a:r>
              <a:rPr lang="en-US" dirty="0" err="1"/>
              <a:t>recopilación</a:t>
            </a:r>
            <a:r>
              <a:rPr lang="en-US" dirty="0"/>
              <a:t> regular de </a:t>
            </a:r>
            <a:r>
              <a:rPr lang="en-US" dirty="0" err="1"/>
              <a:t>datos</a:t>
            </a:r>
            <a:r>
              <a:rPr lang="en-US" dirty="0"/>
              <a:t> de </a:t>
            </a:r>
            <a:r>
              <a:rPr lang="en-US" dirty="0" err="1"/>
              <a:t>mantenimiento</a:t>
            </a:r>
            <a:r>
              <a:rPr lang="en-US" dirty="0"/>
              <a:t> de SAP </a:t>
            </a:r>
            <a:r>
              <a:rPr lang="en-US" dirty="0" err="1"/>
              <a:t>en</a:t>
            </a:r>
            <a:r>
              <a:rPr lang="en-US" dirty="0"/>
              <a:t> </a:t>
            </a:r>
            <a:r>
              <a:rPr lang="en-US" dirty="0" err="1"/>
              <a:t>cualquier</a:t>
            </a:r>
            <a:r>
              <a:rPr lang="en-US" dirty="0"/>
              <a:t> </a:t>
            </a:r>
            <a:r>
              <a:rPr lang="en-US" dirty="0" err="1"/>
              <a:t>momento</a:t>
            </a:r>
            <a:r>
              <a:rPr lang="en-US" dirty="0"/>
              <a:t>, para </a:t>
            </a:r>
            <a:r>
              <a:rPr lang="en-US" dirty="0" err="1"/>
              <a:t>garantizar</a:t>
            </a:r>
            <a:r>
              <a:rPr lang="en-US" dirty="0"/>
              <a:t> la </a:t>
            </a:r>
            <a:r>
              <a:rPr lang="en-US" dirty="0" err="1"/>
              <a:t>precisión</a:t>
            </a:r>
            <a:r>
              <a:rPr lang="en-US" dirty="0"/>
              <a:t> de </a:t>
            </a:r>
            <a:r>
              <a:rPr lang="en-US" dirty="0" err="1"/>
              <a:t>los</a:t>
            </a:r>
            <a:r>
              <a:rPr lang="en-US" dirty="0"/>
              <a:t> KPI de </a:t>
            </a:r>
            <a:r>
              <a:rPr lang="en-US" dirty="0" err="1"/>
              <a:t>gestión</a:t>
            </a:r>
            <a:r>
              <a:rPr lang="en-US" dirty="0"/>
              <a:t> del </a:t>
            </a:r>
            <a:r>
              <a:rPr lang="en-US" dirty="0" err="1"/>
              <a:t>trabajo</a:t>
            </a:r>
            <a:r>
              <a:rPr lang="en-US" dirty="0"/>
              <a:t>.</a:t>
            </a:r>
          </a:p>
          <a:p>
            <a:pPr marL="0" indent="0">
              <a:lnSpc>
                <a:spcPct val="120000"/>
              </a:lnSpc>
              <a:spcBef>
                <a:spcPts val="600"/>
              </a:spcBef>
              <a:buNone/>
            </a:pPr>
            <a:r>
              <a:rPr lang="en-US" dirty="0"/>
              <a:t>Las </a:t>
            </a:r>
            <a:r>
              <a:rPr lang="en-US" dirty="0" err="1"/>
              <a:t>instantáneas</a:t>
            </a:r>
            <a:r>
              <a:rPr lang="en-US" dirty="0"/>
              <a:t> se </a:t>
            </a:r>
            <a:r>
              <a:rPr lang="en-US" dirty="0" err="1"/>
              <a:t>pueden</a:t>
            </a:r>
            <a:r>
              <a:rPr lang="en-US" dirty="0"/>
              <a:t> </a:t>
            </a:r>
            <a:r>
              <a:rPr lang="en-US" dirty="0" err="1"/>
              <a:t>tomar</a:t>
            </a:r>
            <a:r>
              <a:rPr lang="en-US" dirty="0"/>
              <a:t> </a:t>
            </a:r>
            <a:r>
              <a:rPr lang="en-US" dirty="0" err="1"/>
              <a:t>en</a:t>
            </a:r>
            <a:r>
              <a:rPr lang="en-US" dirty="0"/>
              <a:t> </a:t>
            </a:r>
            <a:r>
              <a:rPr lang="en-US" dirty="0" err="1"/>
              <a:t>diferentes</a:t>
            </a:r>
            <a:r>
              <a:rPr lang="en-US" dirty="0"/>
              <a:t> </a:t>
            </a:r>
            <a:r>
              <a:rPr lang="en-US" dirty="0" err="1"/>
              <a:t>momentos</a:t>
            </a:r>
            <a:r>
              <a:rPr lang="en-US" dirty="0"/>
              <a:t> para </a:t>
            </a:r>
            <a:r>
              <a:rPr lang="en-US" dirty="0" err="1"/>
              <a:t>cada</a:t>
            </a:r>
            <a:r>
              <a:rPr lang="en-US" dirty="0"/>
              <a:t> </a:t>
            </a:r>
            <a:r>
              <a:rPr lang="en-US" dirty="0" err="1"/>
              <a:t>centro</a:t>
            </a:r>
            <a:r>
              <a:rPr lang="en-US" dirty="0"/>
              <a:t> de </a:t>
            </a:r>
            <a:r>
              <a:rPr lang="en-US" dirty="0" err="1"/>
              <a:t>trabajo</a:t>
            </a:r>
            <a:r>
              <a:rPr lang="en-US" dirty="0"/>
              <a:t> </a:t>
            </a:r>
            <a:r>
              <a:rPr lang="en-US" dirty="0" err="1"/>
              <a:t>dentro</a:t>
            </a:r>
            <a:r>
              <a:rPr lang="en-US" dirty="0"/>
              <a:t> de la </a:t>
            </a:r>
            <a:r>
              <a:rPr lang="en-US" dirty="0" err="1"/>
              <a:t>misma</a:t>
            </a:r>
            <a:r>
              <a:rPr lang="en-US" dirty="0"/>
              <a:t> planta </a:t>
            </a:r>
            <a:r>
              <a:rPr lang="en-US" dirty="0" err="1"/>
              <a:t>según</a:t>
            </a:r>
            <a:r>
              <a:rPr lang="en-US" dirty="0"/>
              <a:t> sea </a:t>
            </a:r>
            <a:r>
              <a:rPr lang="en-US" dirty="0" err="1"/>
              <a:t>necesario</a:t>
            </a:r>
            <a:r>
              <a:rPr lang="en-US" dirty="0"/>
              <a:t>. Los </a:t>
            </a:r>
            <a:r>
              <a:rPr lang="en-US" dirty="0" err="1"/>
              <a:t>datos</a:t>
            </a:r>
            <a:r>
              <a:rPr lang="en-US" dirty="0"/>
              <a:t> se </a:t>
            </a:r>
            <a:r>
              <a:rPr lang="en-US" dirty="0" err="1"/>
              <a:t>almacenan</a:t>
            </a:r>
            <a:r>
              <a:rPr lang="en-US" dirty="0"/>
              <a:t> </a:t>
            </a:r>
            <a:r>
              <a:rPr lang="en-US" dirty="0" err="1"/>
              <a:t>en</a:t>
            </a:r>
            <a:r>
              <a:rPr lang="en-US" dirty="0"/>
              <a:t> SAP y </a:t>
            </a:r>
            <a:r>
              <a:rPr lang="en-US" dirty="0" err="1"/>
              <a:t>luego</a:t>
            </a:r>
            <a:r>
              <a:rPr lang="en-US" dirty="0"/>
              <a:t> </a:t>
            </a:r>
            <a:r>
              <a:rPr lang="en-US" dirty="0" err="1"/>
              <a:t>pueden</a:t>
            </a:r>
            <a:r>
              <a:rPr lang="en-US" dirty="0"/>
              <a:t> ser </a:t>
            </a:r>
            <a:r>
              <a:rPr lang="en-US" dirty="0" err="1"/>
              <a:t>consumidos</a:t>
            </a:r>
            <a:r>
              <a:rPr lang="en-US" dirty="0"/>
              <a:t> </a:t>
            </a:r>
            <a:r>
              <a:rPr lang="en-US" dirty="0" err="1"/>
              <a:t>por</a:t>
            </a:r>
            <a:r>
              <a:rPr lang="en-US" dirty="0"/>
              <a:t> BI, BO o </a:t>
            </a:r>
            <a:r>
              <a:rPr lang="en-US" dirty="0" err="1"/>
              <a:t>aplicaciones</a:t>
            </a:r>
            <a:r>
              <a:rPr lang="en-US" dirty="0"/>
              <a:t> </a:t>
            </a:r>
            <a:r>
              <a:rPr lang="en-US" dirty="0" err="1"/>
              <a:t>móviles</a:t>
            </a:r>
            <a:r>
              <a:rPr lang="en-US" dirty="0"/>
              <a:t>.</a:t>
            </a:r>
          </a:p>
          <a:p>
            <a:pPr marL="0" indent="0">
              <a:lnSpc>
                <a:spcPct val="120000"/>
              </a:lnSpc>
              <a:spcBef>
                <a:spcPts val="600"/>
              </a:spcBef>
              <a:buNone/>
            </a:pPr>
            <a:endParaRPr lang="en-US" dirty="0"/>
          </a:p>
          <a:p>
            <a:pPr marL="0" indent="0">
              <a:lnSpc>
                <a:spcPct val="120000"/>
              </a:lnSpc>
              <a:spcBef>
                <a:spcPts val="600"/>
              </a:spcBef>
              <a:buNone/>
            </a:pPr>
            <a:r>
              <a:rPr lang="en-US" dirty="0"/>
              <a:t>La </a:t>
            </a:r>
            <a:r>
              <a:rPr lang="en-US" dirty="0" err="1"/>
              <a:t>herramienta</a:t>
            </a:r>
            <a:r>
              <a:rPr lang="en-US" dirty="0"/>
              <a:t> KPI Snapshot es fundamental para </a:t>
            </a:r>
            <a:r>
              <a:rPr lang="en-US" dirty="0" err="1"/>
              <a:t>simplificar</a:t>
            </a:r>
            <a:r>
              <a:rPr lang="en-US" dirty="0"/>
              <a:t> </a:t>
            </a:r>
            <a:r>
              <a:rPr lang="en-US" dirty="0" err="1"/>
              <a:t>los</a:t>
            </a:r>
            <a:r>
              <a:rPr lang="en-US" dirty="0"/>
              <a:t> </a:t>
            </a:r>
            <a:r>
              <a:rPr lang="en-US" dirty="0" err="1"/>
              <a:t>procesos</a:t>
            </a:r>
            <a:r>
              <a:rPr lang="en-US" dirty="0"/>
              <a:t> de </a:t>
            </a:r>
            <a:r>
              <a:rPr lang="en-US" dirty="0" err="1"/>
              <a:t>los</a:t>
            </a:r>
            <a:r>
              <a:rPr lang="en-US" dirty="0"/>
              <a:t> </a:t>
            </a:r>
            <a:r>
              <a:rPr lang="en-US" dirty="0" err="1"/>
              <a:t>supervisores</a:t>
            </a:r>
            <a:r>
              <a:rPr lang="en-US" dirty="0"/>
              <a:t> a </a:t>
            </a:r>
            <a:r>
              <a:rPr lang="en-US" dirty="0" err="1"/>
              <a:t>través</a:t>
            </a:r>
            <a:r>
              <a:rPr lang="en-US" dirty="0"/>
              <a:t> de Capacity by Shift Workbench.</a:t>
            </a:r>
            <a:endParaRPr lang="en-AU" dirty="0"/>
          </a:p>
        </p:txBody>
      </p:sp>
    </p:spTree>
    <p:extLst>
      <p:ext uri="{BB962C8B-B14F-4D97-AF65-F5344CB8AC3E}">
        <p14:creationId xmlns:p14="http://schemas.microsoft.com/office/powerpoint/2010/main" val="39035095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EB357FF-3A37-43AA-A066-96564EDC2CCB}"/>
              </a:ext>
            </a:extLst>
          </p:cNvPr>
          <p:cNvSpPr>
            <a:spLocks noGrp="1"/>
          </p:cNvSpPr>
          <p:nvPr>
            <p:ph type="body" sz="quarter" idx="44"/>
          </p:nvPr>
        </p:nvSpPr>
        <p:spPr/>
        <p:txBody>
          <a:bodyPr/>
          <a:lstStyle/>
          <a:p>
            <a:endParaRPr lang="en-AU"/>
          </a:p>
        </p:txBody>
      </p:sp>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2800" dirty="0">
                <a:latin typeface="+mn-lt"/>
                <a:ea typeface="+mn-ea"/>
                <a:cs typeface="+mn-cs"/>
              </a:rPr>
              <a:t>Annual Estimates</a:t>
            </a:r>
            <a:endParaRPr lang="en-AU" sz="28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654981" y="1477300"/>
            <a:ext cx="11110299" cy="2809040"/>
          </a:xfrm>
          <a:prstGeom prst="rect">
            <a:avLst/>
          </a:prstGeom>
        </p:spPr>
        <p:txBody>
          <a:bodyPr vert="horz" wrap="square"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2000" dirty="0"/>
              <a:t>La </a:t>
            </a:r>
            <a:r>
              <a:rPr lang="en-US" sz="2000" dirty="0" err="1"/>
              <a:t>solución</a:t>
            </a:r>
            <a:r>
              <a:rPr lang="en-US" sz="2000" dirty="0"/>
              <a:t> de </a:t>
            </a:r>
            <a:r>
              <a:rPr lang="en-US" sz="2000" dirty="0" err="1"/>
              <a:t>revisión</a:t>
            </a:r>
            <a:r>
              <a:rPr lang="en-US" sz="2000" dirty="0"/>
              <a:t> de </a:t>
            </a:r>
            <a:r>
              <a:rPr lang="en-US" sz="2000" dirty="0" err="1"/>
              <a:t>estimación</a:t>
            </a:r>
            <a:r>
              <a:rPr lang="en-US" sz="2000" dirty="0"/>
              <a:t> </a:t>
            </a:r>
            <a:r>
              <a:rPr lang="en-US" sz="2000" dirty="0" err="1"/>
              <a:t>anual</a:t>
            </a:r>
            <a:r>
              <a:rPr lang="en-US" sz="2000" dirty="0"/>
              <a:t> </a:t>
            </a:r>
            <a:r>
              <a:rPr lang="en-US" sz="2000" dirty="0" err="1"/>
              <a:t>permite</a:t>
            </a:r>
            <a:r>
              <a:rPr lang="en-US" sz="2000" dirty="0"/>
              <a:t> al </a:t>
            </a:r>
            <a:r>
              <a:rPr lang="en-US" sz="2000" dirty="0" err="1"/>
              <a:t>usuario</a:t>
            </a:r>
            <a:r>
              <a:rPr lang="en-US" sz="2000" dirty="0"/>
              <a:t> </a:t>
            </a:r>
            <a:r>
              <a:rPr lang="en-US" sz="2000" dirty="0" err="1"/>
              <a:t>comparar</a:t>
            </a:r>
            <a:r>
              <a:rPr lang="en-US" sz="2000" dirty="0"/>
              <a:t> </a:t>
            </a:r>
            <a:r>
              <a:rPr lang="en-US" sz="2000" dirty="0" err="1"/>
              <a:t>el</a:t>
            </a:r>
            <a:r>
              <a:rPr lang="en-US" sz="2000" dirty="0"/>
              <a:t> </a:t>
            </a:r>
            <a:r>
              <a:rPr lang="en-US" sz="2000" dirty="0" err="1"/>
              <a:t>uso</a:t>
            </a:r>
            <a:r>
              <a:rPr lang="en-US" sz="2000" dirty="0"/>
              <a:t> </a:t>
            </a:r>
            <a:r>
              <a:rPr lang="en-US" sz="2000" dirty="0" err="1"/>
              <a:t>histórico</a:t>
            </a:r>
            <a:r>
              <a:rPr lang="en-US" sz="2000" dirty="0"/>
              <a:t> con la </a:t>
            </a:r>
            <a:r>
              <a:rPr lang="en-US" sz="2000" dirty="0" err="1"/>
              <a:t>estimación</a:t>
            </a:r>
            <a:r>
              <a:rPr lang="en-US" sz="2000" dirty="0"/>
              <a:t> </a:t>
            </a:r>
            <a:r>
              <a:rPr lang="en-US" sz="2000" dirty="0" err="1"/>
              <a:t>anual</a:t>
            </a:r>
            <a:r>
              <a:rPr lang="en-US" sz="2000" dirty="0"/>
              <a:t> y </a:t>
            </a:r>
            <a:r>
              <a:rPr lang="en-US" sz="2000" dirty="0" err="1"/>
              <a:t>actualizar</a:t>
            </a:r>
            <a:r>
              <a:rPr lang="en-US" sz="2000" dirty="0"/>
              <a:t> la </a:t>
            </a:r>
            <a:r>
              <a:rPr lang="en-US" sz="2000" dirty="0" err="1"/>
              <a:t>estimación</a:t>
            </a:r>
            <a:r>
              <a:rPr lang="en-US" sz="2000" dirty="0"/>
              <a:t> </a:t>
            </a:r>
            <a:r>
              <a:rPr lang="en-US" sz="2000" dirty="0" err="1"/>
              <a:t>anual</a:t>
            </a:r>
            <a:r>
              <a:rPr lang="en-US" sz="2000" dirty="0"/>
              <a:t> </a:t>
            </a:r>
            <a:r>
              <a:rPr lang="en-US" sz="2000" dirty="0" err="1"/>
              <a:t>según</a:t>
            </a:r>
            <a:r>
              <a:rPr lang="en-US" sz="2000" dirty="0"/>
              <a:t> sea </a:t>
            </a:r>
            <a:r>
              <a:rPr lang="en-US" sz="2000" dirty="0" err="1"/>
              <a:t>necesario</a:t>
            </a:r>
            <a:r>
              <a:rPr lang="en-US" sz="2000" dirty="0"/>
              <a:t>.</a:t>
            </a:r>
          </a:p>
          <a:p>
            <a:pPr marL="0" indent="0">
              <a:lnSpc>
                <a:spcPct val="120000"/>
              </a:lnSpc>
              <a:spcBef>
                <a:spcPts val="600"/>
              </a:spcBef>
              <a:buNone/>
            </a:pPr>
            <a:endParaRPr lang="en-US" sz="2000" dirty="0"/>
          </a:p>
          <a:p>
            <a:pPr marL="0" indent="0">
              <a:lnSpc>
                <a:spcPct val="120000"/>
              </a:lnSpc>
              <a:spcBef>
                <a:spcPts val="600"/>
              </a:spcBef>
              <a:buNone/>
            </a:pPr>
            <a:r>
              <a:rPr lang="en-US" sz="2000" dirty="0"/>
              <a:t>Una </a:t>
            </a:r>
            <a:r>
              <a:rPr lang="en-US" sz="2000" dirty="0" err="1"/>
              <a:t>estimación</a:t>
            </a:r>
            <a:r>
              <a:rPr lang="en-US" sz="2000" dirty="0"/>
              <a:t> </a:t>
            </a:r>
            <a:r>
              <a:rPr lang="en-US" sz="2000" dirty="0" err="1"/>
              <a:t>anual</a:t>
            </a:r>
            <a:r>
              <a:rPr lang="en-US" sz="2000" dirty="0"/>
              <a:t> </a:t>
            </a:r>
            <a:r>
              <a:rPr lang="en-US" sz="2000" dirty="0" err="1"/>
              <a:t>inexacta</a:t>
            </a:r>
            <a:r>
              <a:rPr lang="en-US" sz="2000" dirty="0"/>
              <a:t> </a:t>
            </a:r>
            <a:r>
              <a:rPr lang="en-US" sz="2000" dirty="0" err="1"/>
              <a:t>puede</a:t>
            </a:r>
            <a:r>
              <a:rPr lang="en-US" sz="2000" dirty="0"/>
              <a:t> </a:t>
            </a:r>
            <a:r>
              <a:rPr lang="en-US" sz="2000" dirty="0" err="1"/>
              <a:t>dar</a:t>
            </a:r>
            <a:r>
              <a:rPr lang="en-US" sz="2000" dirty="0"/>
              <a:t> </a:t>
            </a:r>
            <a:r>
              <a:rPr lang="en-US" sz="2000" dirty="0" err="1"/>
              <a:t>lugar</a:t>
            </a:r>
            <a:r>
              <a:rPr lang="en-US" sz="2000" dirty="0"/>
              <a:t> a que </a:t>
            </a:r>
            <a:r>
              <a:rPr lang="en-US" sz="2000" dirty="0" err="1"/>
              <a:t>los</a:t>
            </a:r>
            <a:r>
              <a:rPr lang="en-US" sz="2000" dirty="0"/>
              <a:t> planes de </a:t>
            </a:r>
            <a:r>
              <a:rPr lang="en-US" sz="2000" dirty="0" err="1"/>
              <a:t>mantenimiento</a:t>
            </a:r>
            <a:r>
              <a:rPr lang="en-US" sz="2000" dirty="0"/>
              <a:t> </a:t>
            </a:r>
            <a:r>
              <a:rPr lang="en-US" sz="2000" dirty="0" err="1"/>
              <a:t>emitan</a:t>
            </a:r>
            <a:r>
              <a:rPr lang="en-US" sz="2000" dirty="0"/>
              <a:t> </a:t>
            </a:r>
            <a:r>
              <a:rPr lang="en-US" sz="2000" dirty="0" err="1"/>
              <a:t>órdenes</a:t>
            </a:r>
            <a:r>
              <a:rPr lang="en-US" sz="2000" dirty="0"/>
              <a:t> de </a:t>
            </a:r>
            <a:r>
              <a:rPr lang="en-US" sz="2000" dirty="0" err="1"/>
              <a:t>trabajo</a:t>
            </a:r>
            <a:r>
              <a:rPr lang="en-US" sz="2000" dirty="0"/>
              <a:t> </a:t>
            </a:r>
            <a:r>
              <a:rPr lang="en-US" sz="2000" dirty="0" err="1"/>
              <a:t>en</a:t>
            </a:r>
            <a:r>
              <a:rPr lang="en-US" sz="2000" dirty="0"/>
              <a:t> </a:t>
            </a:r>
            <a:r>
              <a:rPr lang="en-US" sz="2000" dirty="0" err="1"/>
              <a:t>el</a:t>
            </a:r>
            <a:r>
              <a:rPr lang="en-US" sz="2000" dirty="0"/>
              <a:t> </a:t>
            </a:r>
            <a:r>
              <a:rPr lang="en-US" sz="2000" dirty="0" err="1"/>
              <a:t>momento</a:t>
            </a:r>
            <a:r>
              <a:rPr lang="en-US" sz="2000" dirty="0"/>
              <a:t> </a:t>
            </a:r>
            <a:r>
              <a:rPr lang="en-US" sz="2000" dirty="0" err="1"/>
              <a:t>equivocado</a:t>
            </a:r>
            <a:r>
              <a:rPr lang="en-US" sz="2000" dirty="0"/>
              <a:t>. Para </a:t>
            </a:r>
            <a:r>
              <a:rPr lang="en-US" sz="2000" dirty="0" err="1"/>
              <a:t>garantizar</a:t>
            </a:r>
            <a:r>
              <a:rPr lang="en-US" sz="2000" dirty="0"/>
              <a:t> </a:t>
            </a:r>
            <a:r>
              <a:rPr lang="en-US" sz="2000" dirty="0" err="1"/>
              <a:t>estimaciones</a:t>
            </a:r>
            <a:r>
              <a:rPr lang="en-US" sz="2000" dirty="0"/>
              <a:t> </a:t>
            </a:r>
            <a:r>
              <a:rPr lang="en-US" sz="2000" dirty="0" err="1"/>
              <a:t>anuales</a:t>
            </a:r>
            <a:r>
              <a:rPr lang="en-US" sz="2000" dirty="0"/>
              <a:t> </a:t>
            </a:r>
            <a:r>
              <a:rPr lang="en-US" sz="2000" dirty="0" err="1"/>
              <a:t>precisas</a:t>
            </a:r>
            <a:r>
              <a:rPr lang="en-US" sz="2000" dirty="0"/>
              <a:t>, </a:t>
            </a:r>
            <a:r>
              <a:rPr lang="en-US" sz="2000" dirty="0" err="1"/>
              <a:t>los</a:t>
            </a:r>
            <a:r>
              <a:rPr lang="en-US" sz="2000" dirty="0"/>
              <a:t> </a:t>
            </a:r>
            <a:r>
              <a:rPr lang="en-US" sz="2000" dirty="0" err="1"/>
              <a:t>datos</a:t>
            </a:r>
            <a:r>
              <a:rPr lang="en-US" sz="2000" dirty="0"/>
              <a:t> </a:t>
            </a:r>
            <a:r>
              <a:rPr lang="en-US" sz="2000" dirty="0" err="1"/>
              <a:t>históricos</a:t>
            </a:r>
            <a:r>
              <a:rPr lang="en-US" sz="2000" dirty="0"/>
              <a:t> a menudo </a:t>
            </a:r>
            <a:r>
              <a:rPr lang="en-US" sz="2000" dirty="0" err="1"/>
              <a:t>proporcionan</a:t>
            </a:r>
            <a:r>
              <a:rPr lang="en-US" sz="2000" dirty="0"/>
              <a:t> la </a:t>
            </a:r>
            <a:r>
              <a:rPr lang="en-US" sz="2000" dirty="0" err="1"/>
              <a:t>mejor</a:t>
            </a:r>
            <a:r>
              <a:rPr lang="en-US" sz="2000" dirty="0"/>
              <a:t> </a:t>
            </a:r>
            <a:r>
              <a:rPr lang="en-US" sz="2000" dirty="0" err="1"/>
              <a:t>referencia</a:t>
            </a:r>
            <a:r>
              <a:rPr lang="en-US" sz="2000" dirty="0"/>
              <a:t> para </a:t>
            </a:r>
            <a:r>
              <a:rPr lang="en-US" sz="2000" dirty="0" err="1"/>
              <a:t>uso</a:t>
            </a:r>
            <a:r>
              <a:rPr lang="en-US" sz="2000" dirty="0"/>
              <a:t> </a:t>
            </a:r>
            <a:r>
              <a:rPr lang="en-US" sz="2000" dirty="0" err="1"/>
              <a:t>futuro</a:t>
            </a:r>
            <a:r>
              <a:rPr lang="en-US" sz="2000" dirty="0"/>
              <a:t>.</a:t>
            </a:r>
          </a:p>
        </p:txBody>
      </p:sp>
      <p:pic>
        <p:nvPicPr>
          <p:cNvPr id="4" name="Picture 3">
            <a:extLst>
              <a:ext uri="{FF2B5EF4-FFF2-40B4-BE49-F238E27FC236}">
                <a16:creationId xmlns:a16="http://schemas.microsoft.com/office/drawing/2014/main" id="{52755231-481E-4401-9365-1772CC360427}"/>
              </a:ext>
            </a:extLst>
          </p:cNvPr>
          <p:cNvPicPr/>
          <p:nvPr/>
        </p:nvPicPr>
        <p:blipFill>
          <a:blip r:embed="rId2"/>
          <a:stretch>
            <a:fillRect/>
          </a:stretch>
        </p:blipFill>
        <p:spPr>
          <a:xfrm>
            <a:off x="538263" y="4286339"/>
            <a:ext cx="8531156" cy="2188723"/>
          </a:xfrm>
          <a:prstGeom prst="rect">
            <a:avLst/>
          </a:prstGeom>
        </p:spPr>
      </p:pic>
      <p:pic>
        <p:nvPicPr>
          <p:cNvPr id="5" name="Imagen 36">
            <a:extLst>
              <a:ext uri="{FF2B5EF4-FFF2-40B4-BE49-F238E27FC236}">
                <a16:creationId xmlns:a16="http://schemas.microsoft.com/office/drawing/2014/main" id="{C0EE51D9-6DDE-4E37-9A51-83B2FFBD49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003280" y="275027"/>
            <a:ext cx="762000" cy="762000"/>
          </a:xfrm>
          <a:prstGeom prst="rect">
            <a:avLst/>
          </a:prstGeom>
          <a:noFill/>
          <a:ln>
            <a:noFill/>
          </a:ln>
        </p:spPr>
      </p:pic>
      <p:sp>
        <p:nvSpPr>
          <p:cNvPr id="7" name="Text Placeholder 1">
            <a:extLst>
              <a:ext uri="{FF2B5EF4-FFF2-40B4-BE49-F238E27FC236}">
                <a16:creationId xmlns:a16="http://schemas.microsoft.com/office/drawing/2014/main" id="{3CBFA27B-4CA3-44F3-9855-1915752CFCCE}"/>
              </a:ext>
            </a:extLst>
          </p:cNvPr>
          <p:cNvSpPr txBox="1">
            <a:spLocks/>
          </p:cNvSpPr>
          <p:nvPr/>
        </p:nvSpPr>
        <p:spPr>
          <a:xfrm>
            <a:off x="9556954" y="4228765"/>
            <a:ext cx="2634725" cy="115193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i="1" dirty="0"/>
              <a:t>Para </a:t>
            </a:r>
            <a:r>
              <a:rPr lang="en-AU" b="1" i="1" dirty="0" err="1"/>
              <a:t>garantizar</a:t>
            </a:r>
            <a:r>
              <a:rPr lang="en-AU" b="1" i="1" dirty="0"/>
              <a:t> </a:t>
            </a:r>
            <a:r>
              <a:rPr lang="en-AU" b="1" i="1" dirty="0" err="1"/>
              <a:t>estimaciones</a:t>
            </a:r>
            <a:r>
              <a:rPr lang="en-AU" b="1" i="1" dirty="0"/>
              <a:t> </a:t>
            </a:r>
            <a:r>
              <a:rPr lang="en-AU" b="1" i="1" dirty="0" err="1"/>
              <a:t>anuales</a:t>
            </a:r>
            <a:r>
              <a:rPr lang="en-AU" b="1" i="1" dirty="0"/>
              <a:t> </a:t>
            </a:r>
            <a:r>
              <a:rPr lang="en-AU" b="1" i="1" dirty="0" err="1"/>
              <a:t>precisas</a:t>
            </a:r>
            <a:r>
              <a:rPr lang="en-AU" b="1" i="1" dirty="0"/>
              <a:t>, </a:t>
            </a:r>
            <a:r>
              <a:rPr lang="en-AU" b="1" i="1" dirty="0" err="1"/>
              <a:t>los</a:t>
            </a:r>
            <a:r>
              <a:rPr lang="en-AU" b="1" i="1" dirty="0"/>
              <a:t> </a:t>
            </a:r>
            <a:r>
              <a:rPr lang="en-AU" b="1" i="1" dirty="0" err="1"/>
              <a:t>datos</a:t>
            </a:r>
            <a:r>
              <a:rPr lang="en-AU" b="1" i="1" dirty="0"/>
              <a:t> </a:t>
            </a:r>
            <a:r>
              <a:rPr lang="en-AU" b="1" i="1" dirty="0" err="1"/>
              <a:t>históricos</a:t>
            </a:r>
            <a:r>
              <a:rPr lang="en-AU" b="1" i="1" dirty="0"/>
              <a:t> a menudo </a:t>
            </a:r>
            <a:r>
              <a:rPr lang="en-AU" b="1" i="1" dirty="0" err="1"/>
              <a:t>proporcionan</a:t>
            </a:r>
            <a:r>
              <a:rPr lang="en-AU" b="1" i="1" dirty="0"/>
              <a:t> la </a:t>
            </a:r>
            <a:r>
              <a:rPr lang="en-AU" b="1" i="1" dirty="0" err="1"/>
              <a:t>mejor</a:t>
            </a:r>
            <a:r>
              <a:rPr lang="en-AU" b="1" i="1" dirty="0"/>
              <a:t> </a:t>
            </a:r>
            <a:r>
              <a:rPr lang="en-AU" b="1" i="1" dirty="0" err="1"/>
              <a:t>referencia</a:t>
            </a:r>
            <a:r>
              <a:rPr lang="en-AU" b="1" i="1" dirty="0"/>
              <a:t> para </a:t>
            </a:r>
            <a:r>
              <a:rPr lang="en-AU" b="1" i="1" dirty="0" err="1"/>
              <a:t>uso</a:t>
            </a:r>
            <a:r>
              <a:rPr lang="en-AU" b="1" i="1" dirty="0"/>
              <a:t> </a:t>
            </a:r>
            <a:r>
              <a:rPr lang="en-AU" b="1" i="1" dirty="0" err="1"/>
              <a:t>futuro</a:t>
            </a:r>
            <a:r>
              <a:rPr lang="en-AU" b="1" i="1" dirty="0"/>
              <a:t>.</a:t>
            </a:r>
          </a:p>
        </p:txBody>
      </p:sp>
    </p:spTree>
    <p:extLst>
      <p:ext uri="{BB962C8B-B14F-4D97-AF65-F5344CB8AC3E}">
        <p14:creationId xmlns:p14="http://schemas.microsoft.com/office/powerpoint/2010/main" val="85170200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2800" dirty="0">
                <a:latin typeface="+mn-lt"/>
                <a:ea typeface="+mn-ea"/>
                <a:cs typeface="+mn-cs"/>
              </a:rPr>
              <a:t>Maintenance Plan Recalculation</a:t>
            </a:r>
            <a:endParaRPr lang="en-AU" sz="28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654981" y="1477299"/>
            <a:ext cx="10998756" cy="3717271"/>
          </a:xfrm>
          <a:prstGeom prst="rect">
            <a:avLst/>
          </a:prstGeom>
        </p:spPr>
        <p:txBody>
          <a:bodyPr vert="horz" wrap="square"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SG" sz="2000" dirty="0" err="1"/>
              <a:t>En</a:t>
            </a:r>
            <a:r>
              <a:rPr lang="en-SG" sz="2000" dirty="0"/>
              <a:t> </a:t>
            </a:r>
            <a:r>
              <a:rPr lang="en-SG" sz="2000" dirty="0" err="1"/>
              <a:t>muchos</a:t>
            </a:r>
            <a:r>
              <a:rPr lang="en-SG" sz="2000" dirty="0"/>
              <a:t> </a:t>
            </a:r>
            <a:r>
              <a:rPr lang="en-SG" sz="2000" dirty="0" err="1"/>
              <a:t>casos</a:t>
            </a:r>
            <a:r>
              <a:rPr lang="en-SG" sz="2000" dirty="0"/>
              <a:t>, </a:t>
            </a:r>
            <a:r>
              <a:rPr lang="en-SG" sz="2000" dirty="0" err="1"/>
              <a:t>puede</a:t>
            </a:r>
            <a:r>
              <a:rPr lang="en-SG" sz="2000" dirty="0"/>
              <a:t> </a:t>
            </a:r>
            <a:r>
              <a:rPr lang="en-SG" sz="2000" dirty="0" err="1"/>
              <a:t>existir</a:t>
            </a:r>
            <a:r>
              <a:rPr lang="en-SG" sz="2000" dirty="0"/>
              <a:t> </a:t>
            </a:r>
            <a:r>
              <a:rPr lang="en-SG" sz="2000" dirty="0" err="1"/>
              <a:t>más</a:t>
            </a:r>
            <a:r>
              <a:rPr lang="en-SG" sz="2000" dirty="0"/>
              <a:t> de </a:t>
            </a:r>
            <a:r>
              <a:rPr lang="en-SG" sz="2000" dirty="0" err="1"/>
              <a:t>una</a:t>
            </a:r>
            <a:r>
              <a:rPr lang="en-SG" sz="2000" dirty="0"/>
              <a:t> </a:t>
            </a:r>
            <a:r>
              <a:rPr lang="en-SG" sz="2000" dirty="0" err="1"/>
              <a:t>llamada</a:t>
            </a:r>
            <a:r>
              <a:rPr lang="en-SG" sz="2000" dirty="0"/>
              <a:t> </a:t>
            </a:r>
            <a:r>
              <a:rPr lang="en-SG" sz="2000" dirty="0" err="1"/>
              <a:t>activa</a:t>
            </a:r>
            <a:r>
              <a:rPr lang="en-SG" sz="2000" dirty="0"/>
              <a:t> (</a:t>
            </a:r>
            <a:r>
              <a:rPr lang="en-SG" sz="2000" dirty="0" err="1"/>
              <a:t>liberada</a:t>
            </a:r>
            <a:r>
              <a:rPr lang="en-SG" sz="2000" dirty="0"/>
              <a:t>) para un plan de </a:t>
            </a:r>
            <a:r>
              <a:rPr lang="en-SG" sz="2000" dirty="0" err="1"/>
              <a:t>mantenimiento</a:t>
            </a:r>
            <a:r>
              <a:rPr lang="en-SG" sz="2000" dirty="0"/>
              <a:t>.</a:t>
            </a:r>
          </a:p>
          <a:p>
            <a:pPr marL="0" lvl="0" indent="0">
              <a:buNone/>
            </a:pPr>
            <a:r>
              <a:rPr lang="en-SG" sz="2000" dirty="0"/>
              <a:t>Los </a:t>
            </a:r>
            <a:r>
              <a:rPr lang="en-SG" sz="2000" dirty="0" err="1"/>
              <a:t>cambios</a:t>
            </a:r>
            <a:r>
              <a:rPr lang="en-SG" sz="2000" dirty="0"/>
              <a:t> </a:t>
            </a:r>
            <a:r>
              <a:rPr lang="en-SG" sz="2000" dirty="0" err="1"/>
              <a:t>en</a:t>
            </a:r>
            <a:r>
              <a:rPr lang="en-SG" sz="2000" dirty="0"/>
              <a:t> </a:t>
            </a:r>
            <a:r>
              <a:rPr lang="en-SG" sz="2000" dirty="0" err="1"/>
              <a:t>los</a:t>
            </a:r>
            <a:r>
              <a:rPr lang="en-SG" sz="2000" dirty="0"/>
              <a:t> planes de </a:t>
            </a:r>
            <a:r>
              <a:rPr lang="en-SG" sz="2000" dirty="0" err="1"/>
              <a:t>mantenimiento</a:t>
            </a:r>
            <a:r>
              <a:rPr lang="en-SG" sz="2000" dirty="0"/>
              <a:t> que </a:t>
            </a:r>
            <a:r>
              <a:rPr lang="en-SG" sz="2000" dirty="0" err="1"/>
              <a:t>afectan</a:t>
            </a:r>
            <a:r>
              <a:rPr lang="en-SG" sz="2000" dirty="0"/>
              <a:t> </a:t>
            </a:r>
            <a:r>
              <a:rPr lang="en-SG" sz="2000" dirty="0" err="1"/>
              <a:t>su</a:t>
            </a:r>
            <a:r>
              <a:rPr lang="en-SG" sz="2000" dirty="0"/>
              <a:t> </a:t>
            </a:r>
            <a:r>
              <a:rPr lang="en-SG" sz="2000" dirty="0" err="1"/>
              <a:t>programación</a:t>
            </a:r>
            <a:r>
              <a:rPr lang="en-SG" sz="2000" dirty="0"/>
              <a:t> no </a:t>
            </a:r>
            <a:r>
              <a:rPr lang="en-SG" sz="2000" dirty="0" err="1"/>
              <a:t>cambian</a:t>
            </a:r>
            <a:r>
              <a:rPr lang="en-SG" sz="2000" dirty="0"/>
              <a:t> las </a:t>
            </a:r>
            <a:r>
              <a:rPr lang="en-SG" sz="2000" dirty="0" err="1"/>
              <a:t>llamadas</a:t>
            </a:r>
            <a:r>
              <a:rPr lang="en-SG" sz="2000" dirty="0"/>
              <a:t> </a:t>
            </a:r>
            <a:r>
              <a:rPr lang="en-SG" sz="2000" dirty="0" err="1"/>
              <a:t>liberadas</a:t>
            </a:r>
            <a:r>
              <a:rPr lang="en-SG" sz="2000" dirty="0"/>
              <a:t> (o las </a:t>
            </a:r>
            <a:r>
              <a:rPr lang="en-SG" sz="2000" dirty="0" err="1"/>
              <a:t>llamadas</a:t>
            </a:r>
            <a:r>
              <a:rPr lang="en-SG" sz="2000" dirty="0"/>
              <a:t> </a:t>
            </a:r>
            <a:r>
              <a:rPr lang="en-SG" sz="2000" dirty="0" err="1"/>
              <a:t>en</a:t>
            </a:r>
            <a:r>
              <a:rPr lang="en-SG" sz="2000" dirty="0"/>
              <a:t> </a:t>
            </a:r>
            <a:r>
              <a:rPr lang="en-SG" sz="2000" dirty="0" err="1"/>
              <a:t>espera</a:t>
            </a:r>
            <a:r>
              <a:rPr lang="en-SG" sz="2000" dirty="0"/>
              <a:t>) para </a:t>
            </a:r>
            <a:r>
              <a:rPr lang="en-SG" sz="2000" dirty="0" err="1"/>
              <a:t>alinearse</a:t>
            </a:r>
            <a:r>
              <a:rPr lang="en-SG" sz="2000" dirty="0"/>
              <a:t> con </a:t>
            </a:r>
            <a:r>
              <a:rPr lang="en-SG" sz="2000" dirty="0" err="1"/>
              <a:t>el</a:t>
            </a:r>
            <a:r>
              <a:rPr lang="en-SG" sz="2000" dirty="0"/>
              <a:t> </a:t>
            </a:r>
            <a:r>
              <a:rPr lang="en-SG" sz="2000" dirty="0" err="1"/>
              <a:t>cambio</a:t>
            </a:r>
            <a:r>
              <a:rPr lang="en-SG" sz="2000" dirty="0"/>
              <a:t> de </a:t>
            </a:r>
            <a:r>
              <a:rPr lang="en-SG" sz="2000" dirty="0" err="1"/>
              <a:t>información</a:t>
            </a:r>
            <a:r>
              <a:rPr lang="en-SG" sz="2000" dirty="0"/>
              <a:t>.</a:t>
            </a:r>
          </a:p>
          <a:p>
            <a:pPr marL="0" lvl="0" indent="0">
              <a:buNone/>
            </a:pPr>
            <a:endParaRPr lang="en-SG" sz="2000" dirty="0"/>
          </a:p>
          <a:p>
            <a:pPr marL="0" lvl="0" indent="0">
              <a:buNone/>
            </a:pPr>
            <a:r>
              <a:rPr lang="en-SG" sz="2000" dirty="0" err="1"/>
              <a:t>Varios</a:t>
            </a:r>
            <a:r>
              <a:rPr lang="en-SG" sz="2000" dirty="0"/>
              <a:t> </a:t>
            </a:r>
            <a:r>
              <a:rPr lang="en-SG" sz="2000" dirty="0" err="1"/>
              <a:t>factores</a:t>
            </a:r>
            <a:r>
              <a:rPr lang="en-SG" sz="2000" dirty="0"/>
              <a:t> </a:t>
            </a:r>
            <a:r>
              <a:rPr lang="en-SG" sz="2000" dirty="0" err="1"/>
              <a:t>pueden</a:t>
            </a:r>
            <a:r>
              <a:rPr lang="en-SG" sz="2000" dirty="0"/>
              <a:t> </a:t>
            </a:r>
            <a:r>
              <a:rPr lang="en-SG" sz="2000" dirty="0" err="1"/>
              <a:t>dar</a:t>
            </a:r>
            <a:r>
              <a:rPr lang="en-SG" sz="2000" dirty="0"/>
              <a:t> </a:t>
            </a:r>
            <a:r>
              <a:rPr lang="en-SG" sz="2000" dirty="0" err="1"/>
              <a:t>lugar</a:t>
            </a:r>
            <a:r>
              <a:rPr lang="en-SG" sz="2000" dirty="0"/>
              <a:t> a que se </a:t>
            </a:r>
            <a:r>
              <a:rPr lang="en-SG" sz="2000" dirty="0" err="1"/>
              <a:t>calcule</a:t>
            </a:r>
            <a:r>
              <a:rPr lang="en-SG" sz="2000" dirty="0"/>
              <a:t> </a:t>
            </a:r>
            <a:r>
              <a:rPr lang="en-SG" sz="2000" dirty="0" err="1"/>
              <a:t>una</a:t>
            </a:r>
            <a:r>
              <a:rPr lang="en-SG" sz="2000" dirty="0"/>
              <a:t> </a:t>
            </a:r>
            <a:r>
              <a:rPr lang="en-SG" sz="2000" dirty="0" err="1"/>
              <a:t>fecha</a:t>
            </a:r>
            <a:r>
              <a:rPr lang="en-SG" sz="2000" dirty="0"/>
              <a:t> de </a:t>
            </a:r>
            <a:r>
              <a:rPr lang="en-SG" sz="2000" dirty="0" err="1"/>
              <a:t>vencimiento</a:t>
            </a:r>
            <a:r>
              <a:rPr lang="en-SG" sz="2000" dirty="0"/>
              <a:t> </a:t>
            </a:r>
            <a:r>
              <a:rPr lang="en-SG" sz="2000" dirty="0" err="1"/>
              <a:t>diferente</a:t>
            </a:r>
            <a:r>
              <a:rPr lang="en-SG" sz="2000" dirty="0"/>
              <a:t>, </a:t>
            </a:r>
            <a:r>
              <a:rPr lang="en-SG" sz="2000" dirty="0" err="1"/>
              <a:t>como</a:t>
            </a:r>
            <a:r>
              <a:rPr lang="en-SG" sz="2000" dirty="0"/>
              <a:t>:</a:t>
            </a:r>
          </a:p>
          <a:p>
            <a:pPr lvl="1"/>
            <a:r>
              <a:rPr lang="en-SG" sz="1600" dirty="0" err="1"/>
              <a:t>Nuevos</a:t>
            </a:r>
            <a:r>
              <a:rPr lang="en-SG" sz="1600" dirty="0"/>
              <a:t> </a:t>
            </a:r>
            <a:r>
              <a:rPr lang="en-SG" sz="1600" dirty="0" err="1"/>
              <a:t>Documentos</a:t>
            </a:r>
            <a:r>
              <a:rPr lang="en-SG" sz="1600" dirty="0"/>
              <a:t> de </a:t>
            </a:r>
            <a:r>
              <a:rPr lang="en-SG" sz="1600" dirty="0" err="1"/>
              <a:t>Medición</a:t>
            </a:r>
            <a:r>
              <a:rPr lang="en-SG" sz="1600" dirty="0"/>
              <a:t> </a:t>
            </a:r>
            <a:r>
              <a:rPr lang="en-SG" sz="1600" dirty="0" err="1"/>
              <a:t>como</a:t>
            </a:r>
            <a:r>
              <a:rPr lang="en-SG" sz="1600" dirty="0"/>
              <a:t> </a:t>
            </a:r>
            <a:r>
              <a:rPr lang="en-SG" sz="1600" dirty="0" err="1"/>
              <a:t>resultado</a:t>
            </a:r>
            <a:r>
              <a:rPr lang="en-SG" sz="1600" dirty="0"/>
              <a:t> de </a:t>
            </a:r>
            <a:r>
              <a:rPr lang="en-SG" sz="1600" dirty="0" err="1"/>
              <a:t>patrones</a:t>
            </a:r>
            <a:r>
              <a:rPr lang="en-SG" sz="1600" dirty="0"/>
              <a:t> de </a:t>
            </a:r>
            <a:r>
              <a:rPr lang="en-SG" sz="1600" dirty="0" err="1"/>
              <a:t>uso</a:t>
            </a:r>
            <a:r>
              <a:rPr lang="en-SG" sz="1600" dirty="0"/>
              <a:t> </a:t>
            </a:r>
            <a:r>
              <a:rPr lang="en-SG" sz="1600" dirty="0" err="1"/>
              <a:t>alterados</a:t>
            </a:r>
            <a:endParaRPr lang="en-SG" sz="1600" dirty="0"/>
          </a:p>
          <a:p>
            <a:pPr lvl="1"/>
            <a:r>
              <a:rPr lang="en-SG" sz="1600" dirty="0" err="1"/>
              <a:t>Estimaciones</a:t>
            </a:r>
            <a:r>
              <a:rPr lang="en-SG" sz="1600" dirty="0"/>
              <a:t> </a:t>
            </a:r>
            <a:r>
              <a:rPr lang="en-SG" sz="1600" dirty="0" err="1"/>
              <a:t>anuales</a:t>
            </a:r>
            <a:r>
              <a:rPr lang="en-SG" sz="1600" dirty="0"/>
              <a:t> </a:t>
            </a:r>
            <a:r>
              <a:rPr lang="en-SG" sz="1600" dirty="0" err="1"/>
              <a:t>actualizadas</a:t>
            </a:r>
            <a:endParaRPr lang="en-SG" sz="1600" dirty="0"/>
          </a:p>
          <a:p>
            <a:pPr lvl="1"/>
            <a:r>
              <a:rPr lang="en-SG" sz="1600" dirty="0" err="1"/>
              <a:t>Finalización</a:t>
            </a:r>
            <a:r>
              <a:rPr lang="en-SG" sz="1600" dirty="0"/>
              <a:t> </a:t>
            </a:r>
            <a:r>
              <a:rPr lang="en-SG" sz="1600" dirty="0" err="1"/>
              <a:t>anticipada</a:t>
            </a:r>
            <a:r>
              <a:rPr lang="en-SG" sz="1600" dirty="0"/>
              <a:t> o </a:t>
            </a:r>
            <a:r>
              <a:rPr lang="en-SG" sz="1600" dirty="0" err="1"/>
              <a:t>tardía</a:t>
            </a:r>
            <a:r>
              <a:rPr lang="en-SG" sz="1600" dirty="0"/>
              <a:t> de </a:t>
            </a:r>
            <a:r>
              <a:rPr lang="en-SG" sz="1600" dirty="0" err="1"/>
              <a:t>Convocatorias</a:t>
            </a:r>
            <a:r>
              <a:rPr lang="en-SG" sz="1600" dirty="0"/>
              <a:t> </a:t>
            </a:r>
            <a:r>
              <a:rPr lang="en-SG" sz="1600" dirty="0" err="1"/>
              <a:t>anteriores</a:t>
            </a:r>
            <a:r>
              <a:rPr lang="en-SG" sz="1600" dirty="0"/>
              <a:t>.</a:t>
            </a:r>
            <a:endParaRPr lang="en-AU" sz="1600" dirty="0"/>
          </a:p>
        </p:txBody>
      </p:sp>
      <p:sp>
        <p:nvSpPr>
          <p:cNvPr id="4" name="TextBox 3">
            <a:extLst>
              <a:ext uri="{FF2B5EF4-FFF2-40B4-BE49-F238E27FC236}">
                <a16:creationId xmlns:a16="http://schemas.microsoft.com/office/drawing/2014/main" id="{BC25F5EC-655B-45FE-A599-0E9B40179BBF}"/>
              </a:ext>
            </a:extLst>
          </p:cNvPr>
          <p:cNvSpPr txBox="1"/>
          <p:nvPr/>
        </p:nvSpPr>
        <p:spPr>
          <a:xfrm>
            <a:off x="838200" y="5090160"/>
            <a:ext cx="10515600" cy="1200329"/>
          </a:xfrm>
          <a:prstGeom prst="rect">
            <a:avLst/>
          </a:prstGeom>
          <a:noFill/>
          <a:ln w="28575">
            <a:solidFill>
              <a:schemeClr val="accent2"/>
            </a:solidFill>
          </a:ln>
        </p:spPr>
        <p:txBody>
          <a:bodyPr wrap="square" rtlCol="0">
            <a:spAutoFit/>
          </a:bodyPr>
          <a:lstStyle/>
          <a:p>
            <a:r>
              <a:rPr lang="en-SG" sz="2400" dirty="0"/>
              <a:t>El </a:t>
            </a:r>
            <a:r>
              <a:rPr lang="en-SG" sz="2400" dirty="0" err="1"/>
              <a:t>informe</a:t>
            </a:r>
            <a:r>
              <a:rPr lang="en-SG" sz="2400" dirty="0"/>
              <a:t> de </a:t>
            </a:r>
            <a:r>
              <a:rPr lang="en-SG" sz="2400" b="1" dirty="0" err="1"/>
              <a:t>recálculo</a:t>
            </a:r>
            <a:r>
              <a:rPr lang="en-SG" sz="2400" b="1" dirty="0"/>
              <a:t> del plan de </a:t>
            </a:r>
            <a:r>
              <a:rPr lang="en-SG" sz="2400" b="1" dirty="0" err="1"/>
              <a:t>mantenimiento</a:t>
            </a:r>
            <a:r>
              <a:rPr lang="en-SG" sz="2400" dirty="0"/>
              <a:t> </a:t>
            </a:r>
            <a:r>
              <a:rPr lang="en-SG" sz="2400" dirty="0" err="1"/>
              <a:t>vuelve</a:t>
            </a:r>
            <a:r>
              <a:rPr lang="en-SG" sz="2400" dirty="0"/>
              <a:t> a </a:t>
            </a:r>
            <a:r>
              <a:rPr lang="en-SG" sz="2400" dirty="0" err="1"/>
              <a:t>calcular</a:t>
            </a:r>
            <a:r>
              <a:rPr lang="en-SG" sz="2400" dirty="0"/>
              <a:t> las </a:t>
            </a:r>
            <a:r>
              <a:rPr lang="en-SG" sz="2400" dirty="0" err="1"/>
              <a:t>fechas</a:t>
            </a:r>
            <a:r>
              <a:rPr lang="en-SG" sz="2400" dirty="0"/>
              <a:t> de </a:t>
            </a:r>
            <a:r>
              <a:rPr lang="en-SG" sz="2400" dirty="0" err="1"/>
              <a:t>vencimiento</a:t>
            </a:r>
            <a:r>
              <a:rPr lang="en-SG" sz="2400" dirty="0"/>
              <a:t> de la </a:t>
            </a:r>
            <a:r>
              <a:rPr lang="en-SG" sz="2400" dirty="0" err="1"/>
              <a:t>orden</a:t>
            </a:r>
            <a:r>
              <a:rPr lang="en-SG" sz="2400" dirty="0"/>
              <a:t> de </a:t>
            </a:r>
            <a:r>
              <a:rPr lang="en-SG" sz="2400" dirty="0" err="1"/>
              <a:t>mantenimiento</a:t>
            </a:r>
            <a:r>
              <a:rPr lang="en-SG" sz="2400" dirty="0"/>
              <a:t> </a:t>
            </a:r>
            <a:r>
              <a:rPr lang="en-SG" sz="2400" dirty="0" err="1"/>
              <a:t>cuando</a:t>
            </a:r>
            <a:r>
              <a:rPr lang="en-SG" sz="2400" dirty="0"/>
              <a:t> </a:t>
            </a:r>
            <a:r>
              <a:rPr lang="en-SG" sz="2400" dirty="0" err="1"/>
              <a:t>los</a:t>
            </a:r>
            <a:r>
              <a:rPr lang="en-SG" sz="2400" dirty="0"/>
              <a:t> </a:t>
            </a:r>
            <a:r>
              <a:rPr lang="en-SG" sz="2400" dirty="0" err="1"/>
              <a:t>cambios</a:t>
            </a:r>
            <a:r>
              <a:rPr lang="en-SG" sz="2400" dirty="0"/>
              <a:t> </a:t>
            </a:r>
            <a:r>
              <a:rPr lang="en-SG" sz="2400" dirty="0" err="1"/>
              <a:t>en</a:t>
            </a:r>
            <a:r>
              <a:rPr lang="en-SG" sz="2400" dirty="0"/>
              <a:t> un plan de </a:t>
            </a:r>
            <a:r>
              <a:rPr lang="en-SG" sz="2400" dirty="0" err="1"/>
              <a:t>mantenimiento</a:t>
            </a:r>
            <a:r>
              <a:rPr lang="en-SG" sz="2400" dirty="0"/>
              <a:t> </a:t>
            </a:r>
            <a:r>
              <a:rPr lang="en-SG" sz="2400" dirty="0" err="1"/>
              <a:t>afectan</a:t>
            </a:r>
            <a:r>
              <a:rPr lang="en-SG" sz="2400" dirty="0"/>
              <a:t> las </a:t>
            </a:r>
            <a:r>
              <a:rPr lang="en-SG" sz="2400" dirty="0" err="1"/>
              <a:t>futuras</a:t>
            </a:r>
            <a:r>
              <a:rPr lang="en-SG" sz="2400" dirty="0"/>
              <a:t> </a:t>
            </a:r>
            <a:r>
              <a:rPr lang="en-SG" sz="2400" dirty="0" err="1"/>
              <a:t>llamadas</a:t>
            </a:r>
            <a:r>
              <a:rPr lang="en-SG" sz="2400" dirty="0"/>
              <a:t> </a:t>
            </a:r>
            <a:r>
              <a:rPr lang="en-SG" sz="2400" dirty="0" err="1"/>
              <a:t>programadas</a:t>
            </a:r>
            <a:r>
              <a:rPr lang="en-SG" sz="2400" dirty="0"/>
              <a:t>.</a:t>
            </a:r>
            <a:endParaRPr lang="en-US" sz="2400" dirty="0"/>
          </a:p>
        </p:txBody>
      </p:sp>
      <p:pic>
        <p:nvPicPr>
          <p:cNvPr id="13" name="Picture 12">
            <a:extLst>
              <a:ext uri="{FF2B5EF4-FFF2-40B4-BE49-F238E27FC236}">
                <a16:creationId xmlns:a16="http://schemas.microsoft.com/office/drawing/2014/main" id="{95319B14-F928-4244-AD22-0734226F3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9379" y="289344"/>
            <a:ext cx="630523" cy="630523"/>
          </a:xfrm>
          <a:prstGeom prst="rect">
            <a:avLst/>
          </a:prstGeom>
        </p:spPr>
      </p:pic>
    </p:spTree>
    <p:extLst>
      <p:ext uri="{BB962C8B-B14F-4D97-AF65-F5344CB8AC3E}">
        <p14:creationId xmlns:p14="http://schemas.microsoft.com/office/powerpoint/2010/main" val="2369300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9">
            <a:extLst>
              <a:ext uri="{FF2B5EF4-FFF2-40B4-BE49-F238E27FC236}">
                <a16:creationId xmlns:a16="http://schemas.microsoft.com/office/drawing/2014/main" id="{80701A5D-587F-47A0-8A04-391BFDD337BC}"/>
              </a:ext>
            </a:extLst>
          </p:cNvPr>
          <p:cNvSpPr txBox="1">
            <a:spLocks/>
          </p:cNvSpPr>
          <p:nvPr/>
        </p:nvSpPr>
        <p:spPr>
          <a:xfrm>
            <a:off x="282200" y="121153"/>
            <a:ext cx="11277702" cy="637199"/>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2800" dirty="0"/>
              <a:t>PM Eleven –</a:t>
            </a:r>
            <a:r>
              <a:rPr lang="en-US" sz="2800" dirty="0"/>
              <a:t>Maintenance Plan Recalculation </a:t>
            </a:r>
          </a:p>
          <a:p>
            <a:r>
              <a:rPr lang="en-US" sz="1800" dirty="0"/>
              <a:t>(Calls Report)</a:t>
            </a:r>
            <a:r>
              <a:rPr lang="en-GB" sz="1800" dirty="0"/>
              <a:t> </a:t>
            </a:r>
            <a:endParaRPr lang="en-AU" sz="2800" dirty="0"/>
          </a:p>
        </p:txBody>
      </p:sp>
      <p:sp>
        <p:nvSpPr>
          <p:cNvPr id="14" name="Text Placeholder 1">
            <a:extLst>
              <a:ext uri="{FF2B5EF4-FFF2-40B4-BE49-F238E27FC236}">
                <a16:creationId xmlns:a16="http://schemas.microsoft.com/office/drawing/2014/main" id="{A9928105-F9BD-4771-948D-9AB272F5C10E}"/>
              </a:ext>
            </a:extLst>
          </p:cNvPr>
          <p:cNvSpPr txBox="1">
            <a:spLocks/>
          </p:cNvSpPr>
          <p:nvPr/>
        </p:nvSpPr>
        <p:spPr>
          <a:xfrm>
            <a:off x="167899" y="1467301"/>
            <a:ext cx="5235373" cy="5721027"/>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G" sz="1200" dirty="0"/>
              <a:t>El </a:t>
            </a:r>
            <a:r>
              <a:rPr lang="en-SG" sz="1200" dirty="0" err="1"/>
              <a:t>informe</a:t>
            </a:r>
            <a:r>
              <a:rPr lang="en-SG" sz="1200" dirty="0"/>
              <a:t> </a:t>
            </a:r>
            <a:r>
              <a:rPr lang="en-SG" sz="1200" dirty="0" err="1"/>
              <a:t>analiza</a:t>
            </a:r>
            <a:r>
              <a:rPr lang="en-SG" sz="1200" dirty="0"/>
              <a:t> las </a:t>
            </a:r>
            <a:r>
              <a:rPr lang="en-SG" sz="1200" dirty="0" err="1"/>
              <a:t>llamadas</a:t>
            </a:r>
            <a:r>
              <a:rPr lang="en-SG" sz="1200" dirty="0"/>
              <a:t> de </a:t>
            </a:r>
            <a:r>
              <a:rPr lang="en-SG" sz="1200" dirty="0" err="1"/>
              <a:t>mantenimiento</a:t>
            </a:r>
            <a:r>
              <a:rPr lang="en-SG" sz="1200" dirty="0"/>
              <a:t> y </a:t>
            </a:r>
            <a:r>
              <a:rPr lang="en-SG" sz="1200" dirty="0" err="1"/>
              <a:t>proporciona</a:t>
            </a:r>
            <a:r>
              <a:rPr lang="en-SG" sz="1200" dirty="0"/>
              <a:t> </a:t>
            </a:r>
            <a:r>
              <a:rPr lang="en-SG" sz="1200" dirty="0" err="1"/>
              <a:t>recomendaciones</a:t>
            </a:r>
            <a:r>
              <a:rPr lang="en-SG" sz="1200" dirty="0"/>
              <a:t> y </a:t>
            </a:r>
            <a:r>
              <a:rPr lang="en-SG" sz="1200" dirty="0" err="1"/>
              <a:t>observaciones</a:t>
            </a:r>
            <a:r>
              <a:rPr lang="en-SG" sz="1200" dirty="0"/>
              <a:t>:</a:t>
            </a:r>
          </a:p>
          <a:p>
            <a:r>
              <a:rPr lang="en-SG" sz="1200" b="1" dirty="0" err="1"/>
              <a:t>Empuje</a:t>
            </a:r>
            <a:r>
              <a:rPr lang="en-SG" sz="1200" b="1" dirty="0"/>
              <a:t> xx días</a:t>
            </a:r>
            <a:r>
              <a:rPr lang="en-SG" sz="1200" dirty="0"/>
              <a:t>: </a:t>
            </a:r>
            <a:r>
              <a:rPr lang="en-SG" sz="1200" dirty="0" err="1"/>
              <a:t>recomienda</a:t>
            </a:r>
            <a:r>
              <a:rPr lang="en-SG" sz="1200" dirty="0"/>
              <a:t> </a:t>
            </a:r>
            <a:r>
              <a:rPr lang="en-SG" sz="1200" dirty="0" err="1"/>
              <a:t>empujar</a:t>
            </a:r>
            <a:r>
              <a:rPr lang="en-SG" sz="1200" dirty="0"/>
              <a:t> la </a:t>
            </a:r>
            <a:r>
              <a:rPr lang="en-SG" sz="1200" dirty="0" err="1"/>
              <a:t>orden</a:t>
            </a:r>
            <a:r>
              <a:rPr lang="en-SG" sz="1200" dirty="0"/>
              <a:t> de </a:t>
            </a:r>
            <a:r>
              <a:rPr lang="en-SG" sz="1200" dirty="0" err="1"/>
              <a:t>trabajo</a:t>
            </a:r>
            <a:r>
              <a:rPr lang="en-SG" sz="1200" dirty="0"/>
              <a:t> </a:t>
            </a:r>
            <a:r>
              <a:rPr lang="en-SG" sz="1200" dirty="0" err="1"/>
              <a:t>ya</a:t>
            </a:r>
            <a:r>
              <a:rPr lang="en-SG" sz="1200" dirty="0"/>
              <a:t> que la </a:t>
            </a:r>
            <a:r>
              <a:rPr lang="en-SG" sz="1200" dirty="0" err="1"/>
              <a:t>llamada</a:t>
            </a:r>
            <a:r>
              <a:rPr lang="en-SG" sz="1200" dirty="0"/>
              <a:t> anterior se </a:t>
            </a:r>
            <a:r>
              <a:rPr lang="en-SG" sz="1200" dirty="0" err="1"/>
              <a:t>completó</a:t>
            </a:r>
            <a:r>
              <a:rPr lang="en-SG" sz="1200" dirty="0"/>
              <a:t> </a:t>
            </a:r>
            <a:r>
              <a:rPr lang="en-SG" sz="1200" dirty="0" err="1"/>
              <a:t>tarde</a:t>
            </a:r>
            <a:r>
              <a:rPr lang="en-SG" sz="1200" dirty="0"/>
              <a:t> (</a:t>
            </a:r>
            <a:r>
              <a:rPr lang="en-SG" sz="1200" dirty="0" err="1"/>
              <a:t>basado</a:t>
            </a:r>
            <a:r>
              <a:rPr lang="en-SG" sz="1200" dirty="0"/>
              <a:t> </a:t>
            </a:r>
            <a:r>
              <a:rPr lang="en-SG" sz="1200" dirty="0" err="1"/>
              <a:t>en</a:t>
            </a:r>
            <a:r>
              <a:rPr lang="en-SG" sz="1200" dirty="0"/>
              <a:t> </a:t>
            </a:r>
            <a:r>
              <a:rPr lang="en-SG" sz="1200" dirty="0" err="1"/>
              <a:t>el</a:t>
            </a:r>
            <a:r>
              <a:rPr lang="en-SG" sz="1200" dirty="0"/>
              <a:t> </a:t>
            </a:r>
            <a:r>
              <a:rPr lang="en-SG" sz="1200" dirty="0" err="1"/>
              <a:t>tiempo</a:t>
            </a:r>
            <a:r>
              <a:rPr lang="en-SG" sz="1200" dirty="0"/>
              <a:t>); o la </a:t>
            </a:r>
            <a:r>
              <a:rPr lang="en-SG" sz="1200" dirty="0" err="1"/>
              <a:t>producción</a:t>
            </a:r>
            <a:r>
              <a:rPr lang="en-SG" sz="1200" dirty="0"/>
              <a:t> de la </a:t>
            </a:r>
            <a:r>
              <a:rPr lang="en-SG" sz="1200" dirty="0" err="1"/>
              <a:t>máquina</a:t>
            </a:r>
            <a:r>
              <a:rPr lang="en-SG" sz="1200" dirty="0"/>
              <a:t> se ha </a:t>
            </a:r>
            <a:r>
              <a:rPr lang="en-SG" sz="1200" dirty="0" err="1"/>
              <a:t>reducido</a:t>
            </a:r>
            <a:r>
              <a:rPr lang="en-SG" sz="1200" dirty="0"/>
              <a:t> (</a:t>
            </a:r>
            <a:r>
              <a:rPr lang="en-SG" sz="1200" dirty="0" err="1"/>
              <a:t>basado</a:t>
            </a:r>
            <a:r>
              <a:rPr lang="en-SG" sz="1200" dirty="0"/>
              <a:t> </a:t>
            </a:r>
            <a:r>
              <a:rPr lang="en-SG" sz="1200" dirty="0" err="1"/>
              <a:t>en</a:t>
            </a:r>
            <a:r>
              <a:rPr lang="en-SG" sz="1200" dirty="0"/>
              <a:t> </a:t>
            </a:r>
            <a:r>
              <a:rPr lang="en-SG" sz="1200" dirty="0" err="1"/>
              <a:t>el</a:t>
            </a:r>
            <a:r>
              <a:rPr lang="en-SG" sz="1200" dirty="0"/>
              <a:t> </a:t>
            </a:r>
            <a:r>
              <a:rPr lang="en-SG" sz="1200" dirty="0" err="1"/>
              <a:t>rendimiento</a:t>
            </a:r>
            <a:r>
              <a:rPr lang="en-SG" sz="1200" dirty="0"/>
              <a:t>)</a:t>
            </a:r>
          </a:p>
          <a:p>
            <a:r>
              <a:rPr lang="en-SG" sz="1200" b="1" dirty="0" err="1"/>
              <a:t>Retirar</a:t>
            </a:r>
            <a:r>
              <a:rPr lang="en-SG" sz="1200" b="1" dirty="0"/>
              <a:t> xx días</a:t>
            </a:r>
            <a:r>
              <a:rPr lang="en-SG" sz="1200" dirty="0"/>
              <a:t>: se </a:t>
            </a:r>
            <a:r>
              <a:rPr lang="en-SG" sz="1200" dirty="0" err="1"/>
              <a:t>recomienda</a:t>
            </a:r>
            <a:r>
              <a:rPr lang="en-SG" sz="1200" dirty="0"/>
              <a:t> </a:t>
            </a:r>
            <a:r>
              <a:rPr lang="en-SG" sz="1200" dirty="0" err="1"/>
              <a:t>retirar</a:t>
            </a:r>
            <a:r>
              <a:rPr lang="en-SG" sz="1200" dirty="0"/>
              <a:t> la </a:t>
            </a:r>
            <a:r>
              <a:rPr lang="en-SG" sz="1200" dirty="0" err="1"/>
              <a:t>orden</a:t>
            </a:r>
            <a:r>
              <a:rPr lang="en-SG" sz="1200" dirty="0"/>
              <a:t> de </a:t>
            </a:r>
            <a:r>
              <a:rPr lang="en-SG" sz="1200" dirty="0" err="1"/>
              <a:t>trabajo</a:t>
            </a:r>
            <a:r>
              <a:rPr lang="en-SG" sz="1200" dirty="0"/>
              <a:t> </a:t>
            </a:r>
            <a:r>
              <a:rPr lang="en-SG" sz="1200" dirty="0" err="1"/>
              <a:t>ya</a:t>
            </a:r>
            <a:r>
              <a:rPr lang="en-SG" sz="1200" dirty="0"/>
              <a:t> que la </a:t>
            </a:r>
            <a:r>
              <a:rPr lang="en-SG" sz="1200" dirty="0" err="1"/>
              <a:t>llamada</a:t>
            </a:r>
            <a:r>
              <a:rPr lang="en-SG" sz="1200" dirty="0"/>
              <a:t> anterior se </a:t>
            </a:r>
            <a:r>
              <a:rPr lang="en-SG" sz="1200" dirty="0" err="1"/>
              <a:t>completó</a:t>
            </a:r>
            <a:r>
              <a:rPr lang="en-SG" sz="1200" dirty="0"/>
              <a:t> antes (</a:t>
            </a:r>
            <a:r>
              <a:rPr lang="en-SG" sz="1200" dirty="0" err="1"/>
              <a:t>basada</a:t>
            </a:r>
            <a:r>
              <a:rPr lang="en-SG" sz="1200" dirty="0"/>
              <a:t> </a:t>
            </a:r>
            <a:r>
              <a:rPr lang="en-SG" sz="1200" dirty="0" err="1"/>
              <a:t>en</a:t>
            </a:r>
            <a:r>
              <a:rPr lang="en-SG" sz="1200" dirty="0"/>
              <a:t> </a:t>
            </a:r>
            <a:r>
              <a:rPr lang="en-SG" sz="1200" dirty="0" err="1"/>
              <a:t>el</a:t>
            </a:r>
            <a:r>
              <a:rPr lang="en-SG" sz="1200" dirty="0"/>
              <a:t> </a:t>
            </a:r>
            <a:r>
              <a:rPr lang="en-SG" sz="1200" dirty="0" err="1"/>
              <a:t>tiempo</a:t>
            </a:r>
            <a:r>
              <a:rPr lang="en-SG" sz="1200" dirty="0"/>
              <a:t>); o la </a:t>
            </a:r>
            <a:r>
              <a:rPr lang="en-SG" sz="1200" dirty="0" err="1"/>
              <a:t>producción</a:t>
            </a:r>
            <a:r>
              <a:rPr lang="en-SG" sz="1200" dirty="0"/>
              <a:t> de la </a:t>
            </a:r>
            <a:r>
              <a:rPr lang="en-SG" sz="1200" dirty="0" err="1"/>
              <a:t>máquina</a:t>
            </a:r>
            <a:r>
              <a:rPr lang="en-SG" sz="1200" dirty="0"/>
              <a:t> ha </a:t>
            </a:r>
            <a:r>
              <a:rPr lang="en-SG" sz="1200" dirty="0" err="1"/>
              <a:t>aumentado</a:t>
            </a:r>
            <a:r>
              <a:rPr lang="en-SG" sz="1200" dirty="0"/>
              <a:t> (</a:t>
            </a:r>
            <a:r>
              <a:rPr lang="en-SG" sz="1200" dirty="0" err="1"/>
              <a:t>basado</a:t>
            </a:r>
            <a:r>
              <a:rPr lang="en-SG" sz="1200" dirty="0"/>
              <a:t> </a:t>
            </a:r>
            <a:r>
              <a:rPr lang="en-SG" sz="1200" dirty="0" err="1"/>
              <a:t>en</a:t>
            </a:r>
            <a:r>
              <a:rPr lang="en-SG" sz="1200" dirty="0"/>
              <a:t> </a:t>
            </a:r>
            <a:r>
              <a:rPr lang="en-SG" sz="1200" dirty="0" err="1"/>
              <a:t>el</a:t>
            </a:r>
            <a:r>
              <a:rPr lang="en-SG" sz="1200" dirty="0"/>
              <a:t> </a:t>
            </a:r>
            <a:r>
              <a:rPr lang="en-SG" sz="1200" dirty="0" err="1"/>
              <a:t>rendimiento</a:t>
            </a:r>
            <a:r>
              <a:rPr lang="en-SG" sz="1200" dirty="0"/>
              <a:t>)</a:t>
            </a:r>
          </a:p>
          <a:p>
            <a:r>
              <a:rPr lang="en-SG" sz="1200" b="1" dirty="0" err="1"/>
              <a:t>Cerrado</a:t>
            </a:r>
            <a:r>
              <a:rPr lang="en-SG" sz="1200" b="1" dirty="0"/>
              <a:t> posterior</a:t>
            </a:r>
            <a:r>
              <a:rPr lang="en-SG" sz="1200" dirty="0"/>
              <a:t>: </a:t>
            </a:r>
            <a:r>
              <a:rPr lang="en-SG" sz="1200" dirty="0" err="1"/>
              <a:t>ya</a:t>
            </a:r>
            <a:r>
              <a:rPr lang="en-SG" sz="1200" dirty="0"/>
              <a:t> se </a:t>
            </a:r>
            <a:r>
              <a:rPr lang="en-SG" sz="1200" dirty="0" err="1"/>
              <a:t>cerró</a:t>
            </a:r>
            <a:r>
              <a:rPr lang="en-SG" sz="1200" dirty="0"/>
              <a:t> </a:t>
            </a:r>
            <a:r>
              <a:rPr lang="en-SG" sz="1200" dirty="0" err="1"/>
              <a:t>una</a:t>
            </a:r>
            <a:r>
              <a:rPr lang="en-SG" sz="1200" dirty="0"/>
              <a:t> </a:t>
            </a:r>
            <a:r>
              <a:rPr lang="en-SG" sz="1200" dirty="0" err="1"/>
              <a:t>convocatoria</a:t>
            </a:r>
            <a:r>
              <a:rPr lang="en-SG" sz="1200" dirty="0"/>
              <a:t> con </a:t>
            </a:r>
            <a:r>
              <a:rPr lang="en-SG" sz="1200" dirty="0" err="1"/>
              <a:t>una</a:t>
            </a:r>
            <a:r>
              <a:rPr lang="en-SG" sz="1200" dirty="0"/>
              <a:t> </a:t>
            </a:r>
            <a:r>
              <a:rPr lang="en-SG" sz="1200" dirty="0" err="1"/>
              <a:t>fecha</a:t>
            </a:r>
            <a:r>
              <a:rPr lang="en-SG" sz="1200" dirty="0"/>
              <a:t> de </a:t>
            </a:r>
            <a:r>
              <a:rPr lang="en-SG" sz="1200" dirty="0" err="1"/>
              <a:t>inicio</a:t>
            </a:r>
            <a:r>
              <a:rPr lang="en-SG" sz="1200" dirty="0"/>
              <a:t> </a:t>
            </a:r>
            <a:r>
              <a:rPr lang="en-SG" sz="1200" dirty="0" err="1"/>
              <a:t>programada</a:t>
            </a:r>
            <a:r>
              <a:rPr lang="en-SG" sz="1200" dirty="0"/>
              <a:t> posterior</a:t>
            </a:r>
          </a:p>
          <a:p>
            <a:r>
              <a:rPr lang="en-SG" sz="1200" b="1" dirty="0" err="1"/>
              <a:t>Vencido</a:t>
            </a:r>
            <a:r>
              <a:rPr lang="en-SG" sz="1200" b="1" dirty="0"/>
              <a:t> xx días</a:t>
            </a:r>
            <a:r>
              <a:rPr lang="en-SG" sz="1200" dirty="0"/>
              <a:t>: la </a:t>
            </a:r>
            <a:r>
              <a:rPr lang="en-SG" sz="1200" dirty="0" err="1"/>
              <a:t>fecha</a:t>
            </a:r>
            <a:r>
              <a:rPr lang="en-SG" sz="1200" dirty="0"/>
              <a:t> de </a:t>
            </a:r>
            <a:r>
              <a:rPr lang="en-SG" sz="1200" dirty="0" err="1"/>
              <a:t>ejecución</a:t>
            </a:r>
            <a:r>
              <a:rPr lang="en-SG" sz="1200" dirty="0"/>
              <a:t> </a:t>
            </a:r>
            <a:r>
              <a:rPr lang="en-SG" sz="1200" dirty="0" err="1"/>
              <a:t>programada</a:t>
            </a:r>
            <a:r>
              <a:rPr lang="en-SG" sz="1200" dirty="0"/>
              <a:t> ha </a:t>
            </a:r>
            <a:r>
              <a:rPr lang="en-SG" sz="1200" dirty="0" err="1"/>
              <a:t>pasado</a:t>
            </a:r>
            <a:r>
              <a:rPr lang="en-SG" sz="1200" dirty="0"/>
              <a:t> </a:t>
            </a:r>
            <a:r>
              <a:rPr lang="en-SG" sz="1200" dirty="0" err="1"/>
              <a:t>por</a:t>
            </a:r>
            <a:r>
              <a:rPr lang="en-SG" sz="1200" dirty="0"/>
              <a:t> XX días.</a:t>
            </a:r>
            <a:endParaRPr lang="en-SG" sz="1200" dirty="0">
              <a:solidFill>
                <a:srgbClr val="172B4D"/>
              </a:solidFill>
              <a:latin typeface="-apple-system"/>
            </a:endParaRPr>
          </a:p>
          <a:p>
            <a:r>
              <a:rPr lang="en-SG" sz="1200" dirty="0"/>
              <a:t>Las </a:t>
            </a:r>
            <a:r>
              <a:rPr lang="en-SG" sz="1200" dirty="0" err="1"/>
              <a:t>columnas</a:t>
            </a:r>
            <a:r>
              <a:rPr lang="en-SG" sz="1200" dirty="0"/>
              <a:t> </a:t>
            </a:r>
            <a:r>
              <a:rPr lang="en-SG" sz="1200" dirty="0" err="1"/>
              <a:t>importantes</a:t>
            </a:r>
            <a:r>
              <a:rPr lang="en-SG" sz="1200" dirty="0"/>
              <a:t> </a:t>
            </a:r>
            <a:r>
              <a:rPr lang="en-SG" sz="1200" dirty="0" err="1"/>
              <a:t>incluidas</a:t>
            </a:r>
            <a:r>
              <a:rPr lang="en-SG" sz="1200" dirty="0"/>
              <a:t> </a:t>
            </a:r>
            <a:r>
              <a:rPr lang="en-SG" sz="1200" dirty="0" err="1"/>
              <a:t>en</a:t>
            </a:r>
            <a:r>
              <a:rPr lang="en-SG" sz="1200" dirty="0"/>
              <a:t> </a:t>
            </a:r>
            <a:r>
              <a:rPr lang="en-SG" sz="1200" dirty="0" err="1"/>
              <a:t>el</a:t>
            </a:r>
            <a:r>
              <a:rPr lang="en-SG" sz="1200" dirty="0"/>
              <a:t> </a:t>
            </a:r>
            <a:r>
              <a:rPr lang="en-SG" sz="1200" dirty="0" err="1"/>
              <a:t>informe</a:t>
            </a:r>
            <a:r>
              <a:rPr lang="en-SG" sz="1200" dirty="0"/>
              <a:t> son:</a:t>
            </a:r>
          </a:p>
          <a:p>
            <a:pPr marL="171450" indent="-171450">
              <a:buFont typeface="Arial" panose="020B0604020202020204" pitchFamily="34" charset="0"/>
              <a:buChar char="•"/>
            </a:pPr>
            <a:r>
              <a:rPr lang="en-SG" sz="1200" b="1" dirty="0"/>
              <a:t>% </a:t>
            </a:r>
            <a:r>
              <a:rPr lang="en-SG" sz="1200" b="1" dirty="0" err="1"/>
              <a:t>vencido</a:t>
            </a:r>
            <a:r>
              <a:rPr lang="en-SG" sz="1200" dirty="0"/>
              <a:t>: </a:t>
            </a:r>
            <a:r>
              <a:rPr lang="en-SG" sz="1200" dirty="0" err="1"/>
              <a:t>qué</a:t>
            </a:r>
            <a:r>
              <a:rPr lang="en-SG" sz="1200" dirty="0"/>
              <a:t> tan </a:t>
            </a:r>
            <a:r>
              <a:rPr lang="en-SG" sz="1200" dirty="0" err="1"/>
              <a:t>cerca</a:t>
            </a:r>
            <a:r>
              <a:rPr lang="en-SG" sz="1200" dirty="0"/>
              <a:t> </a:t>
            </a:r>
            <a:r>
              <a:rPr lang="en-SG" sz="1200" dirty="0" err="1"/>
              <a:t>está</a:t>
            </a:r>
            <a:r>
              <a:rPr lang="en-SG" sz="1200" dirty="0"/>
              <a:t> la </a:t>
            </a:r>
            <a:r>
              <a:rPr lang="en-SG" sz="1200" dirty="0" err="1"/>
              <a:t>orden</a:t>
            </a:r>
            <a:r>
              <a:rPr lang="en-SG" sz="1200" dirty="0"/>
              <a:t> de </a:t>
            </a:r>
            <a:r>
              <a:rPr lang="en-SG" sz="1200" dirty="0" err="1"/>
              <a:t>trabajo</a:t>
            </a:r>
            <a:r>
              <a:rPr lang="en-SG" sz="1200" dirty="0"/>
              <a:t> de </a:t>
            </a:r>
            <a:r>
              <a:rPr lang="en-SG" sz="1200" dirty="0" err="1"/>
              <a:t>su</a:t>
            </a:r>
            <a:r>
              <a:rPr lang="en-SG" sz="1200" dirty="0"/>
              <a:t> </a:t>
            </a:r>
            <a:r>
              <a:rPr lang="en-SG" sz="1200" dirty="0" err="1"/>
              <a:t>fecha</a:t>
            </a:r>
            <a:r>
              <a:rPr lang="en-SG" sz="1200" dirty="0"/>
              <a:t> </a:t>
            </a:r>
            <a:r>
              <a:rPr lang="en-SG" sz="1200" dirty="0" err="1"/>
              <a:t>programada</a:t>
            </a:r>
            <a:endParaRPr lang="en-SG" sz="1200" dirty="0"/>
          </a:p>
          <a:p>
            <a:pPr marL="171450" indent="-171450">
              <a:buFont typeface="Arial" panose="020B0604020202020204" pitchFamily="34" charset="0"/>
              <a:buChar char="•"/>
            </a:pPr>
            <a:r>
              <a:rPr lang="en-SG" sz="1200" b="1" dirty="0"/>
              <a:t>% de </a:t>
            </a:r>
            <a:r>
              <a:rPr lang="en-SG" sz="1200" b="1" dirty="0" err="1"/>
              <a:t>vida</a:t>
            </a:r>
            <a:r>
              <a:rPr lang="en-SG" sz="1200" b="1" dirty="0"/>
              <a:t> </a:t>
            </a:r>
            <a:r>
              <a:rPr lang="en-SG" sz="1200" b="1" dirty="0" err="1"/>
              <a:t>alcanzada</a:t>
            </a:r>
            <a:r>
              <a:rPr lang="en-SG" sz="1200" dirty="0"/>
              <a:t>: </a:t>
            </a:r>
            <a:r>
              <a:rPr lang="en-SG" sz="1200" dirty="0" err="1"/>
              <a:t>tiempo</a:t>
            </a:r>
            <a:r>
              <a:rPr lang="en-SG" sz="1200" dirty="0"/>
              <a:t> de </a:t>
            </a:r>
            <a:r>
              <a:rPr lang="en-SG" sz="1200" dirty="0" err="1"/>
              <a:t>programación</a:t>
            </a:r>
            <a:r>
              <a:rPr lang="en-SG" sz="1200" dirty="0"/>
              <a:t> </a:t>
            </a:r>
            <a:r>
              <a:rPr lang="en-SG" sz="1200" dirty="0" err="1"/>
              <a:t>alcanzado</a:t>
            </a:r>
            <a:r>
              <a:rPr lang="en-SG" sz="1200" dirty="0"/>
              <a:t> antes de la </a:t>
            </a:r>
            <a:r>
              <a:rPr lang="en-SG" sz="1200" dirty="0" err="1"/>
              <a:t>finalización</a:t>
            </a:r>
            <a:r>
              <a:rPr lang="en-SG" sz="1200" dirty="0"/>
              <a:t>,</a:t>
            </a:r>
          </a:p>
          <a:p>
            <a:r>
              <a:rPr lang="en-SG" sz="1200" dirty="0"/>
              <a:t>       e.g. un </a:t>
            </a:r>
            <a:r>
              <a:rPr lang="en-SG" sz="1200" dirty="0" err="1"/>
              <a:t>cronograma</a:t>
            </a:r>
            <a:r>
              <a:rPr lang="en-SG" sz="1200" dirty="0"/>
              <a:t> de 100 días </a:t>
            </a:r>
            <a:r>
              <a:rPr lang="en-SG" sz="1200" dirty="0" err="1"/>
              <a:t>completado</a:t>
            </a:r>
            <a:r>
              <a:rPr lang="en-SG" sz="1200" dirty="0"/>
              <a:t> 1 día antes </a:t>
            </a:r>
            <a:r>
              <a:rPr lang="en-SG" sz="1200" dirty="0" err="1"/>
              <a:t>mostraría</a:t>
            </a:r>
            <a:r>
              <a:rPr lang="en-SG" sz="1200" dirty="0"/>
              <a:t> 99%</a:t>
            </a:r>
          </a:p>
          <a:p>
            <a:pPr marL="171450" indent="-171450">
              <a:buFont typeface="Arial" panose="020B0604020202020204" pitchFamily="34" charset="0"/>
              <a:buChar char="•"/>
            </a:pPr>
            <a:r>
              <a:rPr lang="en-SG" sz="1200" b="1" dirty="0" err="1"/>
              <a:t>Costo</a:t>
            </a:r>
            <a:r>
              <a:rPr lang="en-SG" sz="1200" b="1" dirty="0"/>
              <a:t> de </a:t>
            </a:r>
            <a:r>
              <a:rPr lang="en-SG" sz="1200" b="1" dirty="0" err="1"/>
              <a:t>oportunidad</a:t>
            </a:r>
            <a:r>
              <a:rPr lang="en-SG" sz="1200" dirty="0"/>
              <a:t>: un </a:t>
            </a:r>
            <a:r>
              <a:rPr lang="en-SG" sz="1200" dirty="0" err="1"/>
              <a:t>cálculo</a:t>
            </a:r>
            <a:r>
              <a:rPr lang="en-SG" sz="1200" dirty="0"/>
              <a:t> de </a:t>
            </a:r>
            <a:r>
              <a:rPr lang="en-SG" sz="1200" dirty="0" err="1"/>
              <a:t>ahorros</a:t>
            </a:r>
            <a:r>
              <a:rPr lang="en-SG" sz="1200" dirty="0"/>
              <a:t> </a:t>
            </a:r>
            <a:r>
              <a:rPr lang="en-SG" sz="1200" dirty="0" err="1"/>
              <a:t>potenciales</a:t>
            </a:r>
            <a:r>
              <a:rPr lang="en-SG" sz="1200" dirty="0"/>
              <a:t> </a:t>
            </a:r>
            <a:r>
              <a:rPr lang="en-SG" sz="1200" dirty="0" err="1"/>
              <a:t>basado</a:t>
            </a:r>
            <a:r>
              <a:rPr lang="en-SG" sz="1200" dirty="0"/>
              <a:t> </a:t>
            </a:r>
            <a:r>
              <a:rPr lang="en-SG" sz="1200" dirty="0" err="1"/>
              <a:t>en</a:t>
            </a:r>
            <a:r>
              <a:rPr lang="en-SG" sz="1200" dirty="0"/>
              <a:t> la </a:t>
            </a:r>
            <a:r>
              <a:rPr lang="en-SG" sz="1200" dirty="0" err="1"/>
              <a:t>duración</a:t>
            </a:r>
            <a:endParaRPr lang="en-SG" sz="1200" dirty="0"/>
          </a:p>
          <a:p>
            <a:r>
              <a:rPr lang="en-SG" sz="1200" dirty="0"/>
              <a:t>de </a:t>
            </a:r>
            <a:r>
              <a:rPr lang="en-SG" sz="1200" dirty="0" err="1"/>
              <a:t>ciclo</a:t>
            </a:r>
            <a:r>
              <a:rPr lang="en-SG" sz="1200" dirty="0"/>
              <a:t>, días de </a:t>
            </a:r>
            <a:r>
              <a:rPr lang="en-SG" sz="1200" dirty="0" err="1"/>
              <a:t>ajuste</a:t>
            </a:r>
            <a:r>
              <a:rPr lang="en-SG" sz="1200" dirty="0"/>
              <a:t> y </a:t>
            </a:r>
            <a:r>
              <a:rPr lang="en-SG" sz="1200" dirty="0" err="1"/>
              <a:t>coste</a:t>
            </a:r>
            <a:r>
              <a:rPr lang="en-SG" sz="1200" dirty="0"/>
              <a:t> </a:t>
            </a:r>
            <a:r>
              <a:rPr lang="en-SG" sz="1200" dirty="0" err="1"/>
              <a:t>planificado</a:t>
            </a:r>
            <a:r>
              <a:rPr lang="en-SG" sz="1200" dirty="0"/>
              <a:t>,</a:t>
            </a:r>
          </a:p>
          <a:p>
            <a:r>
              <a:rPr lang="en-SG" sz="1200" dirty="0"/>
              <a:t>      e.g. un </a:t>
            </a:r>
            <a:r>
              <a:rPr lang="en-SG" sz="1200" dirty="0" err="1"/>
              <a:t>cronograma</a:t>
            </a:r>
            <a:r>
              <a:rPr lang="en-SG" sz="1200" dirty="0"/>
              <a:t> de 7 días que se </a:t>
            </a:r>
            <a:r>
              <a:rPr lang="en-SG" sz="1200" dirty="0" err="1"/>
              <a:t>impulsará</a:t>
            </a:r>
            <a:r>
              <a:rPr lang="en-SG" sz="1200" dirty="0"/>
              <a:t> 2 días con un </a:t>
            </a:r>
            <a:r>
              <a:rPr lang="en-SG" sz="1200" dirty="0" err="1"/>
              <a:t>costo</a:t>
            </a:r>
            <a:r>
              <a:rPr lang="en-SG" sz="1200" dirty="0"/>
              <a:t> </a:t>
            </a:r>
            <a:r>
              <a:rPr lang="en-SG" sz="1200" dirty="0" err="1"/>
              <a:t>planificado</a:t>
            </a:r>
            <a:r>
              <a:rPr lang="en-SG" sz="1200" dirty="0"/>
              <a:t> de        $280. (2/7)∗280.</a:t>
            </a:r>
            <a:endParaRPr lang="en-SG" sz="1200" dirty="0">
              <a:solidFill>
                <a:srgbClr val="172B4D"/>
              </a:solidFill>
              <a:latin typeface="-apple-system"/>
            </a:endParaRPr>
          </a:p>
          <a:p>
            <a:endParaRPr lang="en-AU" sz="1200" dirty="0"/>
          </a:p>
        </p:txBody>
      </p:sp>
      <p:pic>
        <p:nvPicPr>
          <p:cNvPr id="7" name="Picture 6">
            <a:extLst>
              <a:ext uri="{FF2B5EF4-FFF2-40B4-BE49-F238E27FC236}">
                <a16:creationId xmlns:a16="http://schemas.microsoft.com/office/drawing/2014/main" id="{2B1EE3DC-53D5-434C-8CA2-9763D804908D}"/>
              </a:ext>
            </a:extLst>
          </p:cNvPr>
          <p:cNvPicPr>
            <a:picLocks noChangeAspect="1"/>
          </p:cNvPicPr>
          <p:nvPr/>
        </p:nvPicPr>
        <p:blipFill>
          <a:blip r:embed="rId3"/>
          <a:stretch>
            <a:fillRect/>
          </a:stretch>
        </p:blipFill>
        <p:spPr>
          <a:xfrm>
            <a:off x="5496127" y="2124189"/>
            <a:ext cx="6608984" cy="3908489"/>
          </a:xfrm>
          <a:prstGeom prst="rect">
            <a:avLst/>
          </a:prstGeom>
          <a:ln w="28575">
            <a:solidFill>
              <a:schemeClr val="accent2"/>
            </a:solidFill>
          </a:ln>
        </p:spPr>
      </p:pic>
      <p:pic>
        <p:nvPicPr>
          <p:cNvPr id="6" name="Picture 5">
            <a:extLst>
              <a:ext uri="{FF2B5EF4-FFF2-40B4-BE49-F238E27FC236}">
                <a16:creationId xmlns:a16="http://schemas.microsoft.com/office/drawing/2014/main" id="{C381BE6A-0633-48A8-9C3A-16600001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514" y="242200"/>
            <a:ext cx="630523" cy="630523"/>
          </a:xfrm>
          <a:prstGeom prst="rect">
            <a:avLst/>
          </a:prstGeom>
        </p:spPr>
      </p:pic>
    </p:spTree>
    <p:extLst>
      <p:ext uri="{BB962C8B-B14F-4D97-AF65-F5344CB8AC3E}">
        <p14:creationId xmlns:p14="http://schemas.microsoft.com/office/powerpoint/2010/main" val="80533467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44336"/>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sp>
        <p:nvSpPr>
          <p:cNvPr id="14" name="Title 14">
            <a:extLst>
              <a:ext uri="{FF2B5EF4-FFF2-40B4-BE49-F238E27FC236}">
                <a16:creationId xmlns:a16="http://schemas.microsoft.com/office/drawing/2014/main" id="{0D283EA3-66DA-4977-B31D-5D464E66FF78}"/>
              </a:ext>
            </a:extLst>
          </p:cNvPr>
          <p:cNvSpPr txBox="1">
            <a:spLocks/>
          </p:cNvSpPr>
          <p:nvPr/>
        </p:nvSpPr>
        <p:spPr>
          <a:xfrm>
            <a:off x="3672064" y="2740567"/>
            <a:ext cx="5956916" cy="660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chemeClr val="bg1"/>
                </a:solidFill>
                <a:latin typeface="Calibri" panose="020F0502020204030204"/>
              </a:rPr>
              <a:t>PROGRAMACIÓN Y DESPACHO DE TRABAJO</a:t>
            </a:r>
            <a:endParaRPr kumimoji="0" lang="en-AU"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8" name="Picture 7">
            <a:extLst>
              <a:ext uri="{FF2B5EF4-FFF2-40B4-BE49-F238E27FC236}">
                <a16:creationId xmlns:a16="http://schemas.microsoft.com/office/drawing/2014/main" id="{98B39F1D-D72D-4EAC-A466-ADC3F8D07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202" y="3880345"/>
            <a:ext cx="952381" cy="952381"/>
          </a:xfrm>
          <a:prstGeom prst="rect">
            <a:avLst/>
          </a:prstGeom>
        </p:spPr>
      </p:pic>
      <p:pic>
        <p:nvPicPr>
          <p:cNvPr id="12" name="Picture 11">
            <a:extLst>
              <a:ext uri="{FF2B5EF4-FFF2-40B4-BE49-F238E27FC236}">
                <a16:creationId xmlns:a16="http://schemas.microsoft.com/office/drawing/2014/main" id="{728609C3-B12D-4241-94B4-92A8FE7A5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4390" y="3875136"/>
            <a:ext cx="952381" cy="952381"/>
          </a:xfrm>
          <a:prstGeom prst="rect">
            <a:avLst/>
          </a:prstGeom>
        </p:spPr>
      </p:pic>
      <p:pic>
        <p:nvPicPr>
          <p:cNvPr id="20" name="Picture 19">
            <a:extLst>
              <a:ext uri="{FF2B5EF4-FFF2-40B4-BE49-F238E27FC236}">
                <a16:creationId xmlns:a16="http://schemas.microsoft.com/office/drawing/2014/main" id="{AEBCBFEA-225F-48A6-8AA2-35D1EECE9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2224" y="3852243"/>
            <a:ext cx="952381" cy="952381"/>
          </a:xfrm>
          <a:prstGeom prst="rect">
            <a:avLst/>
          </a:prstGeom>
        </p:spPr>
      </p:pic>
      <p:pic>
        <p:nvPicPr>
          <p:cNvPr id="5" name="Picture 4">
            <a:extLst>
              <a:ext uri="{FF2B5EF4-FFF2-40B4-BE49-F238E27FC236}">
                <a16:creationId xmlns:a16="http://schemas.microsoft.com/office/drawing/2014/main" id="{C9701B9A-DFED-4854-8DD6-BA2FD9822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911" y="3876035"/>
            <a:ext cx="952381" cy="952381"/>
          </a:xfrm>
          <a:prstGeom prst="rect">
            <a:avLst/>
          </a:prstGeom>
        </p:spPr>
      </p:pic>
      <p:pic>
        <p:nvPicPr>
          <p:cNvPr id="4" name="Picture 3">
            <a:extLst>
              <a:ext uri="{FF2B5EF4-FFF2-40B4-BE49-F238E27FC236}">
                <a16:creationId xmlns:a16="http://schemas.microsoft.com/office/drawing/2014/main" id="{DC5160D9-6546-4AFC-9B66-9ED4258C1E46}"/>
              </a:ext>
            </a:extLst>
          </p:cNvPr>
          <p:cNvPicPr>
            <a:picLocks noChangeAspect="1"/>
          </p:cNvPicPr>
          <p:nvPr/>
        </p:nvPicPr>
        <p:blipFill>
          <a:blip r:embed="rId9"/>
          <a:stretch>
            <a:fillRect/>
          </a:stretch>
        </p:blipFill>
        <p:spPr>
          <a:xfrm>
            <a:off x="8672104" y="3575308"/>
            <a:ext cx="1173979" cy="510122"/>
          </a:xfrm>
          <a:prstGeom prst="rect">
            <a:avLst/>
          </a:prstGeom>
        </p:spPr>
      </p:pic>
      <p:pic>
        <p:nvPicPr>
          <p:cNvPr id="15" name="Picture 14">
            <a:extLst>
              <a:ext uri="{FF2B5EF4-FFF2-40B4-BE49-F238E27FC236}">
                <a16:creationId xmlns:a16="http://schemas.microsoft.com/office/drawing/2014/main" id="{C960E9E5-A956-49D0-ADCC-3D18AA9BA51A}"/>
              </a:ext>
            </a:extLst>
          </p:cNvPr>
          <p:cNvPicPr>
            <a:picLocks noChangeAspect="1"/>
          </p:cNvPicPr>
          <p:nvPr/>
        </p:nvPicPr>
        <p:blipFill>
          <a:blip r:embed="rId9"/>
          <a:stretch>
            <a:fillRect/>
          </a:stretch>
        </p:blipFill>
        <p:spPr>
          <a:xfrm>
            <a:off x="3520856" y="3588805"/>
            <a:ext cx="1173979" cy="510122"/>
          </a:xfrm>
          <a:prstGeom prst="rect">
            <a:avLst/>
          </a:prstGeom>
        </p:spPr>
      </p:pic>
      <p:sp>
        <p:nvSpPr>
          <p:cNvPr id="16" name="Rectangle 5">
            <a:extLst>
              <a:ext uri="{FF2B5EF4-FFF2-40B4-BE49-F238E27FC236}">
                <a16:creationId xmlns:a16="http://schemas.microsoft.com/office/drawing/2014/main" id="{40446E28-3FCC-4AB8-8340-ACF701DE9531}"/>
              </a:ext>
            </a:extLst>
          </p:cNvPr>
          <p:cNvSpPr>
            <a:spLocks noChangeArrowheads="1"/>
          </p:cNvSpPr>
          <p:nvPr>
            <p:custDataLst>
              <p:tags r:id="rId1"/>
            </p:custDataLst>
          </p:nvPr>
        </p:nvSpPr>
        <p:spPr bwMode="auto">
          <a:xfrm>
            <a:off x="2836719" y="5105706"/>
            <a:ext cx="1446214"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squar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Solución</a:t>
            </a:r>
            <a:r>
              <a:rPr lang="en-AU" altLang="en-US" sz="1200" i="1" dirty="0">
                <a:solidFill>
                  <a:srgbClr val="575757"/>
                </a:solidFill>
                <a:latin typeface="+mn-lt"/>
              </a:rPr>
              <a:t> de </a:t>
            </a:r>
            <a:r>
              <a:rPr lang="en-AU" altLang="en-US" sz="1200" i="1" dirty="0" err="1">
                <a:solidFill>
                  <a:srgbClr val="575757"/>
                </a:solidFill>
                <a:latin typeface="+mn-lt"/>
              </a:rPr>
              <a:t>dotación</a:t>
            </a:r>
            <a:endParaRPr lang="en-AU" altLang="en-US" sz="1200" i="1" dirty="0">
              <a:solidFill>
                <a:srgbClr val="575757"/>
              </a:solidFill>
              <a:latin typeface="+mn-lt"/>
            </a:endParaRPr>
          </a:p>
        </p:txBody>
      </p:sp>
      <p:sp>
        <p:nvSpPr>
          <p:cNvPr id="17" name="Rectangle 12">
            <a:extLst>
              <a:ext uri="{FF2B5EF4-FFF2-40B4-BE49-F238E27FC236}">
                <a16:creationId xmlns:a16="http://schemas.microsoft.com/office/drawing/2014/main" id="{16F1FB5B-48FA-4429-879F-52CBEA81AD8B}"/>
              </a:ext>
            </a:extLst>
          </p:cNvPr>
          <p:cNvSpPr>
            <a:spLocks noChangeArrowheads="1"/>
          </p:cNvSpPr>
          <p:nvPr>
            <p:custDataLst>
              <p:tags r:id="rId2"/>
            </p:custDataLst>
          </p:nvPr>
        </p:nvSpPr>
        <p:spPr bwMode="auto">
          <a:xfrm>
            <a:off x="4780405" y="5073801"/>
            <a:ext cx="1333185"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Capacidad</a:t>
            </a:r>
            <a:r>
              <a:rPr lang="en-AU" altLang="en-US" sz="1200" i="1" dirty="0">
                <a:solidFill>
                  <a:srgbClr val="575757"/>
                </a:solidFill>
                <a:latin typeface="+mn-lt"/>
              </a:rPr>
              <a:t> </a:t>
            </a:r>
            <a:r>
              <a:rPr lang="en-AU" altLang="en-US" sz="1200" i="1" dirty="0" err="1">
                <a:solidFill>
                  <a:srgbClr val="575757"/>
                </a:solidFill>
                <a:latin typeface="+mn-lt"/>
              </a:rPr>
              <a:t>por</a:t>
            </a:r>
            <a:r>
              <a:rPr lang="en-AU" altLang="en-US" sz="1200" i="1" dirty="0">
                <a:solidFill>
                  <a:srgbClr val="575757"/>
                </a:solidFill>
                <a:latin typeface="+mn-lt"/>
              </a:rPr>
              <a:t> </a:t>
            </a:r>
            <a:r>
              <a:rPr lang="en-AU" altLang="en-US" sz="1200" i="1" dirty="0" err="1">
                <a:solidFill>
                  <a:srgbClr val="575757"/>
                </a:solidFill>
                <a:latin typeface="+mn-lt"/>
              </a:rPr>
              <a:t>Turno</a:t>
            </a:r>
            <a:endParaRPr lang="en-AU" altLang="en-US" sz="1200" i="1" dirty="0">
              <a:solidFill>
                <a:srgbClr val="575757"/>
              </a:solidFill>
              <a:latin typeface="+mn-lt"/>
            </a:endParaRPr>
          </a:p>
        </p:txBody>
      </p:sp>
      <p:sp>
        <p:nvSpPr>
          <p:cNvPr id="21" name="Rectangle 10">
            <a:extLst>
              <a:ext uri="{FF2B5EF4-FFF2-40B4-BE49-F238E27FC236}">
                <a16:creationId xmlns:a16="http://schemas.microsoft.com/office/drawing/2014/main" id="{EB64EE3F-6184-4F6F-BD5B-F0632D56C4B8}"/>
              </a:ext>
            </a:extLst>
          </p:cNvPr>
          <p:cNvSpPr>
            <a:spLocks noChangeArrowheads="1"/>
          </p:cNvSpPr>
          <p:nvPr>
            <p:custDataLst>
              <p:tags r:id="rId3"/>
            </p:custDataLst>
          </p:nvPr>
        </p:nvSpPr>
        <p:spPr bwMode="auto">
          <a:xfrm>
            <a:off x="6464866" y="5064812"/>
            <a:ext cx="1131806" cy="553998"/>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squar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AU" altLang="en-US" sz="1200" i="1" dirty="0" err="1">
                <a:solidFill>
                  <a:srgbClr val="575757"/>
                </a:solidFill>
                <a:latin typeface="+mn-lt"/>
              </a:rPr>
              <a:t>Programar</a:t>
            </a:r>
            <a:r>
              <a:rPr lang="en-AU" altLang="en-US" sz="1200" i="1" dirty="0">
                <a:solidFill>
                  <a:srgbClr val="575757"/>
                </a:solidFill>
                <a:latin typeface="+mn-lt"/>
              </a:rPr>
              <a:t> </a:t>
            </a:r>
            <a:r>
              <a:rPr lang="en-AU" altLang="en-US" sz="1200" i="1" dirty="0" err="1">
                <a:solidFill>
                  <a:srgbClr val="575757"/>
                </a:solidFill>
                <a:latin typeface="+mn-lt"/>
              </a:rPr>
              <a:t>el</a:t>
            </a:r>
            <a:r>
              <a:rPr lang="en-AU" altLang="en-US" sz="1200" i="1" dirty="0">
                <a:solidFill>
                  <a:srgbClr val="575757"/>
                </a:solidFill>
                <a:latin typeface="+mn-lt"/>
              </a:rPr>
              <a:t> </a:t>
            </a:r>
            <a:r>
              <a:rPr lang="en-AU" altLang="en-US" sz="1200" i="1" dirty="0" err="1">
                <a:solidFill>
                  <a:srgbClr val="575757"/>
                </a:solidFill>
                <a:latin typeface="+mn-lt"/>
              </a:rPr>
              <a:t>progreso</a:t>
            </a:r>
            <a:r>
              <a:rPr lang="en-AU" altLang="en-US" sz="1200" i="1" dirty="0">
                <a:solidFill>
                  <a:srgbClr val="575757"/>
                </a:solidFill>
                <a:latin typeface="+mn-lt"/>
              </a:rPr>
              <a:t> del </a:t>
            </a:r>
            <a:r>
              <a:rPr lang="en-AU" altLang="en-US" sz="1200" i="1" dirty="0" err="1">
                <a:solidFill>
                  <a:srgbClr val="575757"/>
                </a:solidFill>
                <a:latin typeface="+mn-lt"/>
              </a:rPr>
              <a:t>trabajo</a:t>
            </a:r>
            <a:endParaRPr lang="en-AU" altLang="en-US" sz="1200" i="1" dirty="0">
              <a:solidFill>
                <a:srgbClr val="575757"/>
              </a:solidFill>
              <a:latin typeface="+mn-lt"/>
            </a:endParaRPr>
          </a:p>
        </p:txBody>
      </p:sp>
      <p:sp>
        <p:nvSpPr>
          <p:cNvPr id="23" name="Rectangle 15">
            <a:extLst>
              <a:ext uri="{FF2B5EF4-FFF2-40B4-BE49-F238E27FC236}">
                <a16:creationId xmlns:a16="http://schemas.microsoft.com/office/drawing/2014/main" id="{50EE6580-6BA2-4B74-B5A8-08D481DF3347}"/>
              </a:ext>
            </a:extLst>
          </p:cNvPr>
          <p:cNvSpPr>
            <a:spLocks noChangeArrowheads="1"/>
          </p:cNvSpPr>
          <p:nvPr/>
        </p:nvSpPr>
        <p:spPr bwMode="auto">
          <a:xfrm>
            <a:off x="8114324" y="5074095"/>
            <a:ext cx="2300566"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Resumen</a:t>
            </a:r>
            <a:r>
              <a:rPr lang="en-AU" altLang="en-US" sz="1200" i="1" dirty="0">
                <a:solidFill>
                  <a:srgbClr val="575757"/>
                </a:solidFill>
                <a:latin typeface="+mn-lt"/>
              </a:rPr>
              <a:t> para </a:t>
            </a:r>
            <a:r>
              <a:rPr lang="en-AU" altLang="en-US" sz="1200" i="1" dirty="0" err="1">
                <a:solidFill>
                  <a:srgbClr val="575757"/>
                </a:solidFill>
                <a:latin typeface="+mn-lt"/>
              </a:rPr>
              <a:t>Supervisores</a:t>
            </a:r>
            <a:r>
              <a:rPr lang="en-AU" altLang="en-US" sz="1200" i="1" dirty="0">
                <a:solidFill>
                  <a:srgbClr val="575757"/>
                </a:solidFill>
                <a:latin typeface="+mn-lt"/>
              </a:rPr>
              <a:t> </a:t>
            </a:r>
            <a:r>
              <a:rPr lang="en-AU" altLang="en-US" sz="1200" i="1" dirty="0" err="1">
                <a:solidFill>
                  <a:srgbClr val="575757"/>
                </a:solidFill>
                <a:latin typeface="+mn-lt"/>
              </a:rPr>
              <a:t>Móviles</a:t>
            </a:r>
            <a:endParaRPr lang="en-AU" altLang="en-US" sz="1200" i="1" dirty="0">
              <a:solidFill>
                <a:srgbClr val="575757"/>
              </a:solidFill>
              <a:latin typeface="+mn-lt"/>
            </a:endParaRPr>
          </a:p>
        </p:txBody>
      </p:sp>
    </p:spTree>
    <p:extLst>
      <p:ext uri="{BB962C8B-B14F-4D97-AF65-F5344CB8AC3E}">
        <p14:creationId xmlns:p14="http://schemas.microsoft.com/office/powerpoint/2010/main" val="152655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3200" dirty="0">
                <a:latin typeface="+mn-lt"/>
                <a:ea typeface="+mn-ea"/>
                <a:cs typeface="+mn-cs"/>
              </a:rPr>
              <a:t>Manning</a:t>
            </a:r>
            <a:endParaRPr lang="en-AU" sz="32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145473" y="1388095"/>
            <a:ext cx="11807093" cy="2225739"/>
          </a:xfrm>
          <a:prstGeom prst="rect">
            <a:avLst/>
          </a:prstGeom>
        </p:spPr>
        <p:txBody>
          <a:bodyPr vert="horz" wrap="square" lIns="91440" tIns="45720" rIns="91440" bIns="45720" numCol="1"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AU" sz="2500" dirty="0"/>
              <a:t>La </a:t>
            </a:r>
            <a:r>
              <a:rPr lang="en-AU" sz="2500" dirty="0" err="1"/>
              <a:t>solución</a:t>
            </a:r>
            <a:r>
              <a:rPr lang="en-AU" sz="2500" dirty="0"/>
              <a:t> </a:t>
            </a:r>
            <a:r>
              <a:rPr lang="en-AU" sz="2500" b="1" dirty="0"/>
              <a:t>Manning</a:t>
            </a:r>
            <a:r>
              <a:rPr lang="en-AU" sz="2500" dirty="0"/>
              <a:t> le </a:t>
            </a:r>
            <a:r>
              <a:rPr lang="en-AU" sz="2500" dirty="0" err="1"/>
              <a:t>permite</a:t>
            </a:r>
            <a:r>
              <a:rPr lang="en-AU" sz="2500" dirty="0"/>
              <a:t> </a:t>
            </a:r>
            <a:r>
              <a:rPr lang="en-AU" sz="2500" dirty="0" err="1"/>
              <a:t>gestionar</a:t>
            </a:r>
            <a:r>
              <a:rPr lang="en-AU" sz="2500" dirty="0"/>
              <a:t> sus </a:t>
            </a:r>
            <a:r>
              <a:rPr lang="en-AU" sz="2500" dirty="0" err="1"/>
              <a:t>capacidades</a:t>
            </a:r>
            <a:r>
              <a:rPr lang="en-AU" sz="2500" dirty="0"/>
              <a:t> de </a:t>
            </a:r>
            <a:r>
              <a:rPr lang="en-AU" sz="2500" dirty="0" err="1"/>
              <a:t>dotación</a:t>
            </a:r>
            <a:r>
              <a:rPr lang="en-AU" sz="2500" dirty="0"/>
              <a:t> (</a:t>
            </a:r>
            <a:r>
              <a:rPr lang="en-AU" sz="2500" dirty="0" err="1"/>
              <a:t>turno</a:t>
            </a:r>
            <a:r>
              <a:rPr lang="en-AU" sz="2500" dirty="0"/>
              <a:t> de </a:t>
            </a:r>
            <a:r>
              <a:rPr lang="en-AU" sz="2500" dirty="0" err="1"/>
              <a:t>noche</a:t>
            </a:r>
            <a:r>
              <a:rPr lang="en-AU" sz="2500" dirty="0"/>
              <a:t> y de día) </a:t>
            </a:r>
            <a:r>
              <a:rPr lang="en-AU" sz="2500" dirty="0" err="1"/>
              <a:t>en</a:t>
            </a:r>
            <a:r>
              <a:rPr lang="en-AU" sz="2500" dirty="0"/>
              <a:t> un solo </a:t>
            </a:r>
            <a:r>
              <a:rPr lang="en-AU" sz="2500" dirty="0" err="1"/>
              <a:t>lugar</a:t>
            </a:r>
            <a:r>
              <a:rPr lang="en-AU" sz="2500" dirty="0"/>
              <a:t>, </a:t>
            </a:r>
            <a:r>
              <a:rPr lang="en-AU" sz="2500" dirty="0" err="1"/>
              <a:t>ahorrando</a:t>
            </a:r>
            <a:r>
              <a:rPr lang="en-AU" sz="2500" dirty="0"/>
              <a:t> un </a:t>
            </a:r>
            <a:r>
              <a:rPr lang="en-AU" sz="2500" dirty="0" err="1"/>
              <a:t>tiempo</a:t>
            </a:r>
            <a:r>
              <a:rPr lang="en-AU" sz="2500" dirty="0"/>
              <a:t> </a:t>
            </a:r>
            <a:r>
              <a:rPr lang="en-AU" sz="2500" dirty="0" err="1"/>
              <a:t>significativo</a:t>
            </a:r>
            <a:r>
              <a:rPr lang="en-AU" sz="2500" dirty="0"/>
              <a:t>. Manning Workbench para SAP de PM Eleven es la </a:t>
            </a:r>
            <a:r>
              <a:rPr lang="en-AU" sz="2500" dirty="0" err="1"/>
              <a:t>solución</a:t>
            </a:r>
            <a:r>
              <a:rPr lang="en-AU" sz="2500" dirty="0"/>
              <a:t> de </a:t>
            </a:r>
            <a:r>
              <a:rPr lang="en-AU" sz="2500" dirty="0" err="1"/>
              <a:t>planificación</a:t>
            </a:r>
            <a:r>
              <a:rPr lang="en-AU" sz="2500" dirty="0"/>
              <a:t> </a:t>
            </a:r>
            <a:r>
              <a:rPr lang="en-AU" sz="2500" dirty="0" err="1"/>
              <a:t>preferida</a:t>
            </a:r>
            <a:r>
              <a:rPr lang="en-AU" sz="2500" dirty="0"/>
              <a:t> para </a:t>
            </a:r>
            <a:r>
              <a:rPr lang="en-AU" sz="2500" dirty="0" err="1"/>
              <a:t>los</a:t>
            </a:r>
            <a:r>
              <a:rPr lang="en-AU" sz="2500" dirty="0"/>
              <a:t> </a:t>
            </a:r>
            <a:r>
              <a:rPr lang="en-AU" sz="2500" dirty="0" err="1"/>
              <a:t>principales</a:t>
            </a:r>
            <a:r>
              <a:rPr lang="en-AU" sz="2500" dirty="0"/>
              <a:t> sitios que </a:t>
            </a:r>
            <a:r>
              <a:rPr lang="en-AU" sz="2500" dirty="0" err="1"/>
              <a:t>utilizan</a:t>
            </a:r>
            <a:r>
              <a:rPr lang="en-AU" sz="2500" dirty="0"/>
              <a:t> SAP PM.</a:t>
            </a:r>
          </a:p>
          <a:p>
            <a:pPr marL="0" indent="0">
              <a:lnSpc>
                <a:spcPct val="120000"/>
              </a:lnSpc>
              <a:spcBef>
                <a:spcPts val="600"/>
              </a:spcBef>
              <a:buNone/>
            </a:pPr>
            <a:endParaRPr lang="en-AU" sz="2500" dirty="0"/>
          </a:p>
          <a:p>
            <a:pPr marL="0" indent="0">
              <a:lnSpc>
                <a:spcPct val="120000"/>
              </a:lnSpc>
              <a:spcBef>
                <a:spcPts val="600"/>
              </a:spcBef>
              <a:buNone/>
            </a:pPr>
            <a:r>
              <a:rPr lang="en-AU" sz="2500" dirty="0" err="1"/>
              <a:t>Compara</a:t>
            </a:r>
            <a:r>
              <a:rPr lang="en-AU" sz="2500" dirty="0"/>
              <a:t> las horas </a:t>
            </a:r>
            <a:r>
              <a:rPr lang="en-AU" sz="2500" dirty="0" err="1"/>
              <a:t>brutas</a:t>
            </a:r>
            <a:r>
              <a:rPr lang="en-AU" sz="2500" dirty="0"/>
              <a:t> y </a:t>
            </a:r>
            <a:r>
              <a:rPr lang="en-AU" sz="2500" dirty="0" err="1"/>
              <a:t>netas</a:t>
            </a:r>
            <a:r>
              <a:rPr lang="en-AU" sz="2500" dirty="0"/>
              <a:t> </a:t>
            </a:r>
            <a:r>
              <a:rPr lang="en-AU" sz="2500" dirty="0" err="1"/>
              <a:t>disponibles</a:t>
            </a:r>
            <a:r>
              <a:rPr lang="en-AU" sz="2500" dirty="0"/>
              <a:t> para un supervisor, </a:t>
            </a:r>
            <a:r>
              <a:rPr lang="en-AU" sz="2500" dirty="0" err="1"/>
              <a:t>dándole</a:t>
            </a:r>
            <a:r>
              <a:rPr lang="en-AU" sz="2500" dirty="0"/>
              <a:t> la </a:t>
            </a:r>
            <a:r>
              <a:rPr lang="en-AU" sz="2500" dirty="0" err="1"/>
              <a:t>capacidad</a:t>
            </a:r>
            <a:r>
              <a:rPr lang="en-AU" sz="2500" dirty="0"/>
              <a:t> de </a:t>
            </a:r>
            <a:r>
              <a:rPr lang="en-AU" sz="2500" dirty="0" err="1"/>
              <a:t>planificar</a:t>
            </a:r>
            <a:r>
              <a:rPr lang="en-AU" sz="2500" dirty="0"/>
              <a:t> </a:t>
            </a:r>
            <a:r>
              <a:rPr lang="en-AU" sz="2500" dirty="0" err="1"/>
              <a:t>fácilmente</a:t>
            </a:r>
            <a:r>
              <a:rPr lang="en-AU" sz="2500" dirty="0"/>
              <a:t> </a:t>
            </a:r>
            <a:r>
              <a:rPr lang="en-AU" sz="2500" dirty="0" err="1"/>
              <a:t>su</a:t>
            </a:r>
            <a:r>
              <a:rPr lang="en-AU" sz="2500" dirty="0"/>
              <a:t> </a:t>
            </a:r>
            <a:r>
              <a:rPr lang="en-AU" sz="2500" dirty="0" err="1"/>
              <a:t>capacidad</a:t>
            </a:r>
            <a:r>
              <a:rPr lang="en-AU" sz="2500" dirty="0"/>
              <a:t> </a:t>
            </a:r>
            <a:r>
              <a:rPr lang="en-AU" sz="2500" dirty="0" err="1"/>
              <a:t>por</a:t>
            </a:r>
            <a:r>
              <a:rPr lang="en-AU" sz="2500" dirty="0"/>
              <a:t> </a:t>
            </a:r>
            <a:r>
              <a:rPr lang="en-AU" sz="2500" dirty="0" err="1"/>
              <a:t>turno</a:t>
            </a:r>
            <a:r>
              <a:rPr lang="en-AU" sz="2500" dirty="0"/>
              <a:t>. </a:t>
            </a:r>
            <a:r>
              <a:rPr lang="en-AU" sz="2500" dirty="0" err="1"/>
              <a:t>Muestra</a:t>
            </a:r>
            <a:r>
              <a:rPr lang="en-AU" sz="2500" dirty="0"/>
              <a:t> las personas/roles </a:t>
            </a:r>
            <a:r>
              <a:rPr lang="en-AU" sz="2500" dirty="0" err="1"/>
              <a:t>disponibles</a:t>
            </a:r>
            <a:r>
              <a:rPr lang="en-AU" sz="2500" dirty="0"/>
              <a:t> de RRHH y le da al </a:t>
            </a:r>
            <a:r>
              <a:rPr lang="en-AU" sz="2500" dirty="0" err="1"/>
              <a:t>planificador</a:t>
            </a:r>
            <a:r>
              <a:rPr lang="en-AU" sz="2500" dirty="0"/>
              <a:t>/</a:t>
            </a:r>
            <a:r>
              <a:rPr lang="en-AU" sz="2500" dirty="0" err="1"/>
              <a:t>programador</a:t>
            </a:r>
            <a:r>
              <a:rPr lang="en-AU" sz="2500" dirty="0"/>
              <a:t> la </a:t>
            </a:r>
            <a:r>
              <a:rPr lang="en-AU" sz="2500" dirty="0" err="1"/>
              <a:t>capacidad</a:t>
            </a:r>
            <a:r>
              <a:rPr lang="en-AU" sz="2500" dirty="0"/>
              <a:t> de </a:t>
            </a:r>
            <a:r>
              <a:rPr lang="en-AU" sz="2500" dirty="0" err="1"/>
              <a:t>mantener</a:t>
            </a:r>
            <a:r>
              <a:rPr lang="en-AU" sz="2500" dirty="0"/>
              <a:t> la </a:t>
            </a:r>
            <a:r>
              <a:rPr lang="en-AU" sz="2500" dirty="0" err="1"/>
              <a:t>capacidad</a:t>
            </a:r>
            <a:r>
              <a:rPr lang="en-AU" sz="2500" dirty="0"/>
              <a:t> real </a:t>
            </a:r>
            <a:r>
              <a:rPr lang="en-AU" sz="2500" dirty="0" err="1"/>
              <a:t>frente</a:t>
            </a:r>
            <a:r>
              <a:rPr lang="en-AU" sz="2500" dirty="0"/>
              <a:t> a </a:t>
            </a:r>
            <a:r>
              <a:rPr lang="en-AU" sz="2500" dirty="0" err="1"/>
              <a:t>los</a:t>
            </a:r>
            <a:r>
              <a:rPr lang="en-AU" sz="2500" dirty="0"/>
              <a:t> </a:t>
            </a:r>
            <a:r>
              <a:rPr lang="en-AU" sz="2500" dirty="0" err="1"/>
              <a:t>datos</a:t>
            </a:r>
            <a:r>
              <a:rPr lang="en-AU" sz="2500" dirty="0"/>
              <a:t> </a:t>
            </a:r>
            <a:r>
              <a:rPr lang="en-AU" sz="2500" dirty="0" err="1"/>
              <a:t>reales</a:t>
            </a:r>
            <a:r>
              <a:rPr lang="en-AU" sz="2500" dirty="0"/>
              <a:t> de RRHH. </a:t>
            </a:r>
            <a:r>
              <a:rPr lang="en-AU" sz="2500" dirty="0" err="1"/>
              <a:t>También</a:t>
            </a:r>
            <a:r>
              <a:rPr lang="en-AU" sz="2500" dirty="0"/>
              <a:t> se </a:t>
            </a:r>
            <a:r>
              <a:rPr lang="en-AU" sz="2500" dirty="0" err="1"/>
              <a:t>puede</a:t>
            </a:r>
            <a:r>
              <a:rPr lang="en-AU" sz="2500" dirty="0"/>
              <a:t> </a:t>
            </a:r>
            <a:r>
              <a:rPr lang="en-AU" sz="2500" dirty="0" err="1"/>
              <a:t>ingresar</a:t>
            </a:r>
            <a:r>
              <a:rPr lang="en-AU" sz="2500" dirty="0"/>
              <a:t> </a:t>
            </a:r>
            <a:r>
              <a:rPr lang="en-AU" sz="2500" dirty="0" err="1"/>
              <a:t>el</a:t>
            </a:r>
            <a:r>
              <a:rPr lang="en-AU" sz="2500" dirty="0"/>
              <a:t> </a:t>
            </a:r>
            <a:r>
              <a:rPr lang="en-AU" sz="2500" dirty="0" err="1"/>
              <a:t>tiempo</a:t>
            </a:r>
            <a:r>
              <a:rPr lang="en-AU" sz="2500" dirty="0"/>
              <a:t> de </a:t>
            </a:r>
            <a:r>
              <a:rPr lang="en-AU" sz="2500" dirty="0" err="1"/>
              <a:t>los</a:t>
            </a:r>
            <a:r>
              <a:rPr lang="en-AU" sz="2500" dirty="0"/>
              <a:t> </a:t>
            </a:r>
            <a:r>
              <a:rPr lang="en-AU" sz="2500" dirty="0" err="1"/>
              <a:t>contratistas</a:t>
            </a:r>
            <a:r>
              <a:rPr lang="en-AU" sz="2500" dirty="0"/>
              <a:t> para que la </a:t>
            </a:r>
            <a:r>
              <a:rPr lang="en-AU" sz="2500" dirty="0" err="1"/>
              <a:t>nivelación</a:t>
            </a:r>
            <a:r>
              <a:rPr lang="en-AU" sz="2500" dirty="0"/>
              <a:t> de </a:t>
            </a:r>
            <a:r>
              <a:rPr lang="en-AU" sz="2500" dirty="0" err="1"/>
              <a:t>capacidad</a:t>
            </a:r>
            <a:r>
              <a:rPr lang="en-AU" sz="2500" dirty="0"/>
              <a:t> se </a:t>
            </a:r>
            <a:r>
              <a:rPr lang="en-AU" sz="2500" dirty="0" err="1"/>
              <a:t>realice</a:t>
            </a:r>
            <a:r>
              <a:rPr lang="en-AU" sz="2500" dirty="0"/>
              <a:t> con la </a:t>
            </a:r>
            <a:r>
              <a:rPr lang="en-AU" sz="2500" dirty="0" err="1"/>
              <a:t>cantidad</a:t>
            </a:r>
            <a:r>
              <a:rPr lang="en-AU" sz="2500" dirty="0"/>
              <a:t> </a:t>
            </a:r>
            <a:r>
              <a:rPr lang="en-AU" sz="2500" dirty="0" err="1"/>
              <a:t>correcta</a:t>
            </a:r>
            <a:r>
              <a:rPr lang="en-AU" sz="2500" dirty="0"/>
              <a:t> de </a:t>
            </a:r>
            <a:r>
              <a:rPr lang="en-AU" sz="2500" dirty="0" err="1"/>
              <a:t>capacidad</a:t>
            </a:r>
            <a:r>
              <a:rPr lang="en-AU" sz="2500" dirty="0"/>
              <a:t> total.</a:t>
            </a:r>
          </a:p>
          <a:p>
            <a:pPr marL="0" indent="0">
              <a:lnSpc>
                <a:spcPct val="120000"/>
              </a:lnSpc>
              <a:spcBef>
                <a:spcPts val="600"/>
              </a:spcBef>
              <a:buNone/>
            </a:pPr>
            <a:endParaRPr lang="en-AU" sz="2500" dirty="0"/>
          </a:p>
          <a:p>
            <a:pPr marL="0" indent="0">
              <a:lnSpc>
                <a:spcPct val="120000"/>
              </a:lnSpc>
              <a:spcBef>
                <a:spcPts val="600"/>
              </a:spcBef>
              <a:buNone/>
            </a:pPr>
            <a:r>
              <a:rPr lang="en-AU" sz="2500" dirty="0"/>
              <a:t>Junto con Capacity by Shift Workbench, </a:t>
            </a:r>
            <a:r>
              <a:rPr lang="en-AU" sz="2500" dirty="0" err="1"/>
              <a:t>ofrece</a:t>
            </a:r>
            <a:r>
              <a:rPr lang="en-AU" sz="2500" dirty="0"/>
              <a:t> </a:t>
            </a:r>
            <a:r>
              <a:rPr lang="en-AU" sz="2500" dirty="0" err="1"/>
              <a:t>valor</a:t>
            </a:r>
            <a:r>
              <a:rPr lang="en-AU" sz="2500" dirty="0"/>
              <a:t> al </a:t>
            </a:r>
            <a:r>
              <a:rPr lang="en-AU" sz="2500" dirty="0" err="1"/>
              <a:t>permitir</a:t>
            </a:r>
            <a:r>
              <a:rPr lang="en-AU" sz="2500" dirty="0"/>
              <a:t> que </a:t>
            </a:r>
            <a:r>
              <a:rPr lang="en-AU" sz="2500" dirty="0" err="1"/>
              <a:t>los</a:t>
            </a:r>
            <a:r>
              <a:rPr lang="en-AU" sz="2500" dirty="0"/>
              <a:t> </a:t>
            </a:r>
            <a:r>
              <a:rPr lang="en-AU" sz="2500" dirty="0" err="1"/>
              <a:t>programadores</a:t>
            </a:r>
            <a:r>
              <a:rPr lang="en-AU" sz="2500" dirty="0"/>
              <a:t> </a:t>
            </a:r>
            <a:r>
              <a:rPr lang="en-AU" sz="2500" dirty="0" err="1"/>
              <a:t>planifiquen</a:t>
            </a:r>
            <a:r>
              <a:rPr lang="en-AU" sz="2500" dirty="0"/>
              <a:t> la </a:t>
            </a:r>
            <a:r>
              <a:rPr lang="en-AU" sz="2500" dirty="0" err="1"/>
              <a:t>capacidad</a:t>
            </a:r>
            <a:r>
              <a:rPr lang="en-AU" sz="2500" dirty="0"/>
              <a:t> de </a:t>
            </a:r>
            <a:r>
              <a:rPr lang="en-AU" sz="2500" dirty="0" err="1"/>
              <a:t>los</a:t>
            </a:r>
            <a:r>
              <a:rPr lang="en-AU" sz="2500" dirty="0"/>
              <a:t> </a:t>
            </a:r>
            <a:r>
              <a:rPr lang="en-AU" sz="2500" dirty="0" err="1"/>
              <a:t>recursos</a:t>
            </a:r>
            <a:r>
              <a:rPr lang="en-AU" sz="2500" dirty="0"/>
              <a:t> </a:t>
            </a:r>
            <a:r>
              <a:rPr lang="en-AU" sz="2500" dirty="0" err="1"/>
              <a:t>en</a:t>
            </a:r>
            <a:r>
              <a:rPr lang="en-AU" sz="2500" dirty="0"/>
              <a:t> un </a:t>
            </a:r>
            <a:r>
              <a:rPr lang="en-AU" sz="2500" dirty="0" err="1"/>
              <a:t>nivel</a:t>
            </a:r>
            <a:r>
              <a:rPr lang="en-AU" sz="2500" dirty="0"/>
              <a:t> de </a:t>
            </a:r>
            <a:r>
              <a:rPr lang="en-AU" sz="2500" dirty="0" err="1"/>
              <a:t>turno</a:t>
            </a:r>
            <a:r>
              <a:rPr lang="en-AU" sz="2500" dirty="0"/>
              <a:t>. Las </a:t>
            </a:r>
            <a:r>
              <a:rPr lang="en-AU" sz="2500" dirty="0" err="1"/>
              <a:t>operaciones</a:t>
            </a:r>
            <a:r>
              <a:rPr lang="en-AU" sz="2500" dirty="0"/>
              <a:t> de </a:t>
            </a:r>
            <a:r>
              <a:rPr lang="en-AU" sz="2500" dirty="0" err="1"/>
              <a:t>órdenes</a:t>
            </a:r>
            <a:r>
              <a:rPr lang="en-AU" sz="2500" dirty="0"/>
              <a:t> de </a:t>
            </a:r>
            <a:r>
              <a:rPr lang="en-AU" sz="2500" dirty="0" err="1"/>
              <a:t>trabajo</a:t>
            </a:r>
            <a:r>
              <a:rPr lang="en-AU" sz="2500" dirty="0"/>
              <a:t> se </a:t>
            </a:r>
            <a:r>
              <a:rPr lang="en-AU" sz="2500" dirty="0" err="1"/>
              <a:t>pueden</a:t>
            </a:r>
            <a:r>
              <a:rPr lang="en-AU" sz="2500" dirty="0"/>
              <a:t> mover </a:t>
            </a:r>
            <a:r>
              <a:rPr lang="en-AU" sz="2500" dirty="0" err="1"/>
              <a:t>dentro</a:t>
            </a:r>
            <a:r>
              <a:rPr lang="en-AU" sz="2500" dirty="0"/>
              <a:t>, </a:t>
            </a:r>
            <a:r>
              <a:rPr lang="en-AU" sz="2500" dirty="0" err="1"/>
              <a:t>fuera</a:t>
            </a:r>
            <a:r>
              <a:rPr lang="en-AU" sz="2500" dirty="0"/>
              <a:t> o </a:t>
            </a:r>
            <a:r>
              <a:rPr lang="en-AU" sz="2500" dirty="0" err="1"/>
              <a:t>dentro</a:t>
            </a:r>
            <a:r>
              <a:rPr lang="en-AU" sz="2500" dirty="0"/>
              <a:t> de </a:t>
            </a:r>
            <a:r>
              <a:rPr lang="en-AU" sz="2500" dirty="0" err="1"/>
              <a:t>una</a:t>
            </a:r>
            <a:r>
              <a:rPr lang="en-AU" sz="2500" dirty="0"/>
              <a:t> </a:t>
            </a:r>
            <a:r>
              <a:rPr lang="en-AU" sz="2500" dirty="0" err="1"/>
              <a:t>semana</a:t>
            </a:r>
            <a:r>
              <a:rPr lang="en-AU" sz="2500" dirty="0"/>
              <a:t> </a:t>
            </a:r>
            <a:r>
              <a:rPr lang="en-AU" sz="2500" dirty="0" err="1"/>
              <a:t>programada</a:t>
            </a:r>
            <a:r>
              <a:rPr lang="en-AU" sz="2500" dirty="0"/>
              <a:t> </a:t>
            </a:r>
            <a:r>
              <a:rPr lang="en-AU" sz="2500" dirty="0" err="1"/>
              <a:t>simplemente</a:t>
            </a:r>
            <a:r>
              <a:rPr lang="en-AU" sz="2500" dirty="0"/>
              <a:t> </a:t>
            </a:r>
            <a:r>
              <a:rPr lang="en-AU" sz="2500" dirty="0" err="1"/>
              <a:t>arrastrando</a:t>
            </a:r>
            <a:r>
              <a:rPr lang="en-AU" sz="2500" dirty="0"/>
              <a:t> y </a:t>
            </a:r>
            <a:r>
              <a:rPr lang="en-AU" sz="2500" dirty="0" err="1"/>
              <a:t>soltando</a:t>
            </a:r>
            <a:r>
              <a:rPr lang="en-AU" sz="2500" dirty="0"/>
              <a:t> las </a:t>
            </a:r>
            <a:r>
              <a:rPr lang="en-AU" sz="2500" dirty="0" err="1"/>
              <a:t>operaciones</a:t>
            </a:r>
            <a:r>
              <a:rPr lang="en-AU" sz="2500" dirty="0"/>
              <a:t> </a:t>
            </a:r>
            <a:r>
              <a:rPr lang="en-AU" sz="2500" dirty="0" err="1"/>
              <a:t>donde</a:t>
            </a:r>
            <a:r>
              <a:rPr lang="en-AU" sz="2500" dirty="0"/>
              <a:t> </a:t>
            </a:r>
            <a:r>
              <a:rPr lang="en-AU" sz="2500" dirty="0" err="1"/>
              <a:t>deben</a:t>
            </a:r>
            <a:r>
              <a:rPr lang="en-AU" sz="2500" dirty="0"/>
              <a:t> </a:t>
            </a:r>
            <a:r>
              <a:rPr lang="en-AU" sz="2500" dirty="0" err="1"/>
              <a:t>estar</a:t>
            </a:r>
            <a:r>
              <a:rPr lang="en-AU" sz="2500" dirty="0"/>
              <a:t>.</a:t>
            </a:r>
            <a:endParaRPr lang="en-AU" sz="2000" dirty="0"/>
          </a:p>
        </p:txBody>
      </p:sp>
      <p:pic>
        <p:nvPicPr>
          <p:cNvPr id="4" name="Picture 3">
            <a:extLst>
              <a:ext uri="{FF2B5EF4-FFF2-40B4-BE49-F238E27FC236}">
                <a16:creationId xmlns:a16="http://schemas.microsoft.com/office/drawing/2014/main" id="{72C4C1A1-274F-4AEA-947C-6AAA1A9DD28F}"/>
              </a:ext>
            </a:extLst>
          </p:cNvPr>
          <p:cNvPicPr>
            <a:picLocks noChangeAspect="1"/>
          </p:cNvPicPr>
          <p:nvPr/>
        </p:nvPicPr>
        <p:blipFill>
          <a:blip r:embed="rId2"/>
          <a:stretch>
            <a:fillRect/>
          </a:stretch>
        </p:blipFill>
        <p:spPr>
          <a:xfrm>
            <a:off x="10179821" y="49335"/>
            <a:ext cx="1173979" cy="510122"/>
          </a:xfrm>
          <a:prstGeom prst="rect">
            <a:avLst/>
          </a:prstGeom>
        </p:spPr>
      </p:pic>
      <p:pic>
        <p:nvPicPr>
          <p:cNvPr id="5" name="Picture 4">
            <a:extLst>
              <a:ext uri="{FF2B5EF4-FFF2-40B4-BE49-F238E27FC236}">
                <a16:creationId xmlns:a16="http://schemas.microsoft.com/office/drawing/2014/main" id="{2B01AE2F-6466-473D-995C-5D850C47855F}"/>
              </a:ext>
            </a:extLst>
          </p:cNvPr>
          <p:cNvPicPr/>
          <p:nvPr/>
        </p:nvPicPr>
        <p:blipFill>
          <a:blip r:embed="rId3"/>
          <a:stretch>
            <a:fillRect/>
          </a:stretch>
        </p:blipFill>
        <p:spPr>
          <a:xfrm>
            <a:off x="910628" y="3645451"/>
            <a:ext cx="7165063" cy="1824454"/>
          </a:xfrm>
          <a:prstGeom prst="rect">
            <a:avLst/>
          </a:prstGeom>
        </p:spPr>
      </p:pic>
      <p:pic>
        <p:nvPicPr>
          <p:cNvPr id="7" name="Picture 6">
            <a:extLst>
              <a:ext uri="{FF2B5EF4-FFF2-40B4-BE49-F238E27FC236}">
                <a16:creationId xmlns:a16="http://schemas.microsoft.com/office/drawing/2014/main" id="{6D84A0C9-8920-4B4E-A292-30B0FAF96DA1}"/>
              </a:ext>
            </a:extLst>
          </p:cNvPr>
          <p:cNvPicPr/>
          <p:nvPr/>
        </p:nvPicPr>
        <p:blipFill>
          <a:blip r:embed="rId4"/>
          <a:stretch>
            <a:fillRect/>
          </a:stretch>
        </p:blipFill>
        <p:spPr>
          <a:xfrm>
            <a:off x="11238191" y="259401"/>
            <a:ext cx="714375" cy="714375"/>
          </a:xfrm>
          <a:prstGeom prst="rect">
            <a:avLst/>
          </a:prstGeom>
        </p:spPr>
      </p:pic>
      <p:sp>
        <p:nvSpPr>
          <p:cNvPr id="3" name="Rectangle 2">
            <a:extLst>
              <a:ext uri="{FF2B5EF4-FFF2-40B4-BE49-F238E27FC236}">
                <a16:creationId xmlns:a16="http://schemas.microsoft.com/office/drawing/2014/main" id="{FDC0006E-93B1-43ED-8EE7-A12B0270920E}"/>
              </a:ext>
            </a:extLst>
          </p:cNvPr>
          <p:cNvSpPr/>
          <p:nvPr/>
        </p:nvSpPr>
        <p:spPr>
          <a:xfrm>
            <a:off x="4019740" y="197321"/>
            <a:ext cx="5953979" cy="923330"/>
          </a:xfrm>
          <a:prstGeom prst="rect">
            <a:avLst/>
          </a:prstGeom>
        </p:spPr>
        <p:txBody>
          <a:bodyPr wrap="square">
            <a:spAutoFit/>
          </a:bodyPr>
          <a:lstStyle/>
          <a:p>
            <a:r>
              <a:rPr lang="en-US" i="1" dirty="0">
                <a:solidFill>
                  <a:schemeClr val="bg1"/>
                </a:solidFill>
              </a:rPr>
              <a:t>Junto con Capacity by Shift Workbench, la </a:t>
            </a:r>
            <a:r>
              <a:rPr lang="en-US" i="1" dirty="0" err="1">
                <a:solidFill>
                  <a:schemeClr val="bg1"/>
                </a:solidFill>
              </a:rPr>
              <a:t>solución</a:t>
            </a:r>
            <a:r>
              <a:rPr lang="en-US" i="1" dirty="0">
                <a:solidFill>
                  <a:schemeClr val="bg1"/>
                </a:solidFill>
              </a:rPr>
              <a:t> de Manning </a:t>
            </a:r>
            <a:r>
              <a:rPr lang="en-US" i="1" dirty="0" err="1">
                <a:solidFill>
                  <a:schemeClr val="bg1"/>
                </a:solidFill>
              </a:rPr>
              <a:t>ofrece</a:t>
            </a:r>
            <a:r>
              <a:rPr lang="en-US" i="1" dirty="0">
                <a:solidFill>
                  <a:schemeClr val="bg1"/>
                </a:solidFill>
              </a:rPr>
              <a:t> valor al </a:t>
            </a:r>
            <a:r>
              <a:rPr lang="en-US" i="1" dirty="0" err="1">
                <a:solidFill>
                  <a:schemeClr val="bg1"/>
                </a:solidFill>
              </a:rPr>
              <a:t>permitir</a:t>
            </a:r>
            <a:r>
              <a:rPr lang="en-US" i="1" dirty="0">
                <a:solidFill>
                  <a:schemeClr val="bg1"/>
                </a:solidFill>
              </a:rPr>
              <a:t> que </a:t>
            </a:r>
            <a:r>
              <a:rPr lang="en-US" i="1" dirty="0" err="1">
                <a:solidFill>
                  <a:schemeClr val="bg1"/>
                </a:solidFill>
              </a:rPr>
              <a:t>los</a:t>
            </a:r>
            <a:r>
              <a:rPr lang="en-US" i="1" dirty="0">
                <a:solidFill>
                  <a:schemeClr val="bg1"/>
                </a:solidFill>
              </a:rPr>
              <a:t> </a:t>
            </a:r>
            <a:r>
              <a:rPr lang="en-US" i="1" dirty="0" err="1">
                <a:solidFill>
                  <a:schemeClr val="bg1"/>
                </a:solidFill>
              </a:rPr>
              <a:t>programadores</a:t>
            </a:r>
            <a:r>
              <a:rPr lang="en-US" i="1" dirty="0">
                <a:solidFill>
                  <a:schemeClr val="bg1"/>
                </a:solidFill>
              </a:rPr>
              <a:t> </a:t>
            </a:r>
            <a:r>
              <a:rPr lang="en-US" i="1" dirty="0" err="1">
                <a:solidFill>
                  <a:schemeClr val="bg1"/>
                </a:solidFill>
              </a:rPr>
              <a:t>planifiquen</a:t>
            </a:r>
            <a:r>
              <a:rPr lang="en-US" i="1" dirty="0">
                <a:solidFill>
                  <a:schemeClr val="bg1"/>
                </a:solidFill>
              </a:rPr>
              <a:t> la </a:t>
            </a:r>
            <a:r>
              <a:rPr lang="en-US" i="1" dirty="0" err="1">
                <a:solidFill>
                  <a:schemeClr val="bg1"/>
                </a:solidFill>
              </a:rPr>
              <a:t>capacidad</a:t>
            </a:r>
            <a:r>
              <a:rPr lang="en-US" i="1" dirty="0">
                <a:solidFill>
                  <a:schemeClr val="bg1"/>
                </a:solidFill>
              </a:rPr>
              <a:t> de </a:t>
            </a:r>
            <a:r>
              <a:rPr lang="en-US" i="1" dirty="0" err="1">
                <a:solidFill>
                  <a:schemeClr val="bg1"/>
                </a:solidFill>
              </a:rPr>
              <a:t>los</a:t>
            </a:r>
            <a:r>
              <a:rPr lang="en-US" i="1" dirty="0">
                <a:solidFill>
                  <a:schemeClr val="bg1"/>
                </a:solidFill>
              </a:rPr>
              <a:t> </a:t>
            </a:r>
            <a:r>
              <a:rPr lang="en-US" i="1" dirty="0" err="1">
                <a:solidFill>
                  <a:schemeClr val="bg1"/>
                </a:solidFill>
              </a:rPr>
              <a:t>recursos</a:t>
            </a:r>
            <a:r>
              <a:rPr lang="en-US" i="1" dirty="0">
                <a:solidFill>
                  <a:schemeClr val="bg1"/>
                </a:solidFill>
              </a:rPr>
              <a:t> a </a:t>
            </a:r>
            <a:r>
              <a:rPr lang="en-US" i="1" dirty="0" err="1">
                <a:solidFill>
                  <a:schemeClr val="bg1"/>
                </a:solidFill>
              </a:rPr>
              <a:t>nivel</a:t>
            </a:r>
            <a:r>
              <a:rPr lang="en-US" i="1" dirty="0">
                <a:solidFill>
                  <a:schemeClr val="bg1"/>
                </a:solidFill>
              </a:rPr>
              <a:t> de </a:t>
            </a:r>
            <a:r>
              <a:rPr lang="en-US" i="1" dirty="0" err="1">
                <a:solidFill>
                  <a:schemeClr val="bg1"/>
                </a:solidFill>
              </a:rPr>
              <a:t>turno</a:t>
            </a:r>
            <a:r>
              <a:rPr lang="en-US" i="1" dirty="0">
                <a:solidFill>
                  <a:schemeClr val="bg1"/>
                </a:solidFill>
              </a:rPr>
              <a:t>.. </a:t>
            </a:r>
            <a:endParaRPr lang="en-AU" i="1" dirty="0">
              <a:solidFill>
                <a:schemeClr val="bg1"/>
              </a:solidFill>
            </a:endParaRPr>
          </a:p>
        </p:txBody>
      </p:sp>
      <p:pic>
        <p:nvPicPr>
          <p:cNvPr id="8" name="Picture 7">
            <a:extLst>
              <a:ext uri="{FF2B5EF4-FFF2-40B4-BE49-F238E27FC236}">
                <a16:creationId xmlns:a16="http://schemas.microsoft.com/office/drawing/2014/main" id="{58E8A2DF-6BCD-4890-886E-2B52B9EC5A84}"/>
              </a:ext>
            </a:extLst>
          </p:cNvPr>
          <p:cNvPicPr/>
          <p:nvPr/>
        </p:nvPicPr>
        <p:blipFill>
          <a:blip r:embed="rId5"/>
          <a:stretch>
            <a:fillRect/>
          </a:stretch>
        </p:blipFill>
        <p:spPr>
          <a:xfrm>
            <a:off x="2705158" y="5223850"/>
            <a:ext cx="6431785" cy="1634150"/>
          </a:xfrm>
          <a:prstGeom prst="rect">
            <a:avLst/>
          </a:prstGeom>
        </p:spPr>
      </p:pic>
      <p:pic>
        <p:nvPicPr>
          <p:cNvPr id="9" name="Picture 8" descr="Table&#10;&#10;Description automatically generated">
            <a:extLst>
              <a:ext uri="{FF2B5EF4-FFF2-40B4-BE49-F238E27FC236}">
                <a16:creationId xmlns:a16="http://schemas.microsoft.com/office/drawing/2014/main" id="{82486516-B603-491C-A3AF-05DEB716E950}"/>
              </a:ext>
            </a:extLst>
          </p:cNvPr>
          <p:cNvPicPr>
            <a:picLocks noChangeAspect="1"/>
          </p:cNvPicPr>
          <p:nvPr/>
        </p:nvPicPr>
        <p:blipFill>
          <a:blip r:embed="rId6"/>
          <a:stretch>
            <a:fillRect/>
          </a:stretch>
        </p:blipFill>
        <p:spPr>
          <a:xfrm>
            <a:off x="6669621" y="4584700"/>
            <a:ext cx="5172075" cy="2273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090091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3200" dirty="0">
                <a:latin typeface="+mn-lt"/>
                <a:ea typeface="+mn-ea"/>
                <a:cs typeface="+mn-cs"/>
              </a:rPr>
              <a:t>Capacity by Shift</a:t>
            </a:r>
            <a:endParaRPr lang="en-AU" sz="32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166255" y="3346486"/>
            <a:ext cx="11673932" cy="3605253"/>
          </a:xfrm>
          <a:prstGeom prst="rect">
            <a:avLst/>
          </a:prstGeom>
        </p:spPr>
        <p:txBody>
          <a:bodyPr vert="horz" wrap="square" lIns="91440" tIns="45720" rIns="91440" bIns="45720" numCol="1"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1700" b="1" dirty="0"/>
              <a:t>Capacity by Shift Workbench </a:t>
            </a:r>
            <a:r>
              <a:rPr lang="en-US" sz="1700" dirty="0"/>
              <a:t>es </a:t>
            </a:r>
            <a:r>
              <a:rPr lang="en-US" sz="1700" dirty="0" err="1"/>
              <a:t>una</a:t>
            </a:r>
            <a:r>
              <a:rPr lang="en-US" sz="1700" dirty="0"/>
              <a:t> </a:t>
            </a:r>
            <a:r>
              <a:rPr lang="en-US" sz="1700" dirty="0" err="1"/>
              <a:t>solución</a:t>
            </a:r>
            <a:r>
              <a:rPr lang="en-US" sz="1700" dirty="0"/>
              <a:t> que </a:t>
            </a:r>
            <a:r>
              <a:rPr lang="en-US" sz="1700" dirty="0" err="1"/>
              <a:t>permite</a:t>
            </a:r>
            <a:r>
              <a:rPr lang="en-US" sz="1700" dirty="0"/>
              <a:t> a </a:t>
            </a:r>
            <a:r>
              <a:rPr lang="en-US" sz="1700" dirty="0" err="1"/>
              <a:t>los</a:t>
            </a:r>
            <a:r>
              <a:rPr lang="en-US" sz="1700" dirty="0"/>
              <a:t> </a:t>
            </a:r>
            <a:r>
              <a:rPr lang="en-US" sz="1700" dirty="0" err="1"/>
              <a:t>planificadores</a:t>
            </a:r>
            <a:r>
              <a:rPr lang="en-US" sz="1700" dirty="0"/>
              <a:t> "</a:t>
            </a:r>
            <a:r>
              <a:rPr lang="en-US" sz="1700" dirty="0" err="1"/>
              <a:t>planificar</a:t>
            </a:r>
            <a:r>
              <a:rPr lang="en-US" sz="1700" dirty="0"/>
              <a:t> </a:t>
            </a:r>
            <a:r>
              <a:rPr lang="en-US" sz="1700" dirty="0" err="1"/>
              <a:t>su</a:t>
            </a:r>
            <a:r>
              <a:rPr lang="en-US" sz="1700" dirty="0"/>
              <a:t> </a:t>
            </a:r>
            <a:r>
              <a:rPr lang="en-US" sz="1700" dirty="0" err="1"/>
              <a:t>capacidad</a:t>
            </a:r>
            <a:r>
              <a:rPr lang="en-US" sz="1700" dirty="0"/>
              <a:t>" de </a:t>
            </a:r>
            <a:r>
              <a:rPr lang="en-US" sz="1700" dirty="0" err="1"/>
              <a:t>recursos</a:t>
            </a:r>
            <a:r>
              <a:rPr lang="en-US" sz="1700" dirty="0"/>
              <a:t> a </a:t>
            </a:r>
            <a:r>
              <a:rPr lang="en-US" sz="1700" dirty="0" err="1"/>
              <a:t>nivel</a:t>
            </a:r>
            <a:r>
              <a:rPr lang="en-US" sz="1700" dirty="0"/>
              <a:t> de </a:t>
            </a:r>
            <a:r>
              <a:rPr lang="en-US" sz="1700" dirty="0" err="1"/>
              <a:t>turno</a:t>
            </a:r>
            <a:r>
              <a:rPr lang="en-US" sz="1700" dirty="0"/>
              <a:t>. Las </a:t>
            </a:r>
            <a:r>
              <a:rPr lang="en-US" sz="1700" dirty="0" err="1"/>
              <a:t>operaciones</a:t>
            </a:r>
            <a:r>
              <a:rPr lang="en-US" sz="1700" dirty="0"/>
              <a:t> de </a:t>
            </a:r>
            <a:r>
              <a:rPr lang="en-US" sz="1700" dirty="0" err="1"/>
              <a:t>órdenes</a:t>
            </a:r>
            <a:r>
              <a:rPr lang="en-US" sz="1700" dirty="0"/>
              <a:t> de </a:t>
            </a:r>
            <a:r>
              <a:rPr lang="en-US" sz="1700" dirty="0" err="1"/>
              <a:t>trabajo</a:t>
            </a:r>
            <a:r>
              <a:rPr lang="en-US" sz="1700" dirty="0"/>
              <a:t> se </a:t>
            </a:r>
            <a:r>
              <a:rPr lang="en-US" sz="1700" dirty="0" err="1"/>
              <a:t>pueden</a:t>
            </a:r>
            <a:r>
              <a:rPr lang="en-US" sz="1700" dirty="0"/>
              <a:t> mover </a:t>
            </a:r>
            <a:r>
              <a:rPr lang="en-US" sz="1700" dirty="0" err="1"/>
              <a:t>dentro</a:t>
            </a:r>
            <a:r>
              <a:rPr lang="en-US" sz="1700" dirty="0"/>
              <a:t> o </a:t>
            </a:r>
            <a:r>
              <a:rPr lang="en-US" sz="1700" dirty="0" err="1"/>
              <a:t>fuera</a:t>
            </a:r>
            <a:r>
              <a:rPr lang="en-US" sz="1700" dirty="0"/>
              <a:t> de </a:t>
            </a:r>
            <a:r>
              <a:rPr lang="en-US" sz="1700" dirty="0" err="1"/>
              <a:t>una</a:t>
            </a:r>
            <a:r>
              <a:rPr lang="en-US" sz="1700" dirty="0"/>
              <a:t> </a:t>
            </a:r>
            <a:r>
              <a:rPr lang="en-US" sz="1700" dirty="0" err="1"/>
              <a:t>semana</a:t>
            </a:r>
            <a:r>
              <a:rPr lang="en-US" sz="1700" dirty="0"/>
              <a:t> </a:t>
            </a:r>
            <a:r>
              <a:rPr lang="en-US" sz="1700" dirty="0" err="1"/>
              <a:t>programada</a:t>
            </a:r>
            <a:r>
              <a:rPr lang="en-US" sz="1700" dirty="0"/>
              <a:t>, </a:t>
            </a:r>
            <a:r>
              <a:rPr lang="en-US" sz="1700" dirty="0" err="1"/>
              <a:t>simplemente</a:t>
            </a:r>
            <a:r>
              <a:rPr lang="en-US" sz="1700" dirty="0"/>
              <a:t> </a:t>
            </a:r>
            <a:r>
              <a:rPr lang="en-US" sz="1700" dirty="0" err="1"/>
              <a:t>arrastrando</a:t>
            </a:r>
            <a:r>
              <a:rPr lang="en-US" sz="1700" dirty="0"/>
              <a:t> y </a:t>
            </a:r>
            <a:r>
              <a:rPr lang="en-US" sz="1700" dirty="0" err="1"/>
              <a:t>soltando</a:t>
            </a:r>
            <a:r>
              <a:rPr lang="en-US" sz="1700" dirty="0"/>
              <a:t> </a:t>
            </a:r>
            <a:r>
              <a:rPr lang="en-US" sz="1700" dirty="0" err="1"/>
              <a:t>actividades</a:t>
            </a:r>
            <a:r>
              <a:rPr lang="en-US" sz="1700" dirty="0"/>
              <a:t>.</a:t>
            </a:r>
          </a:p>
          <a:p>
            <a:pPr marL="0" indent="0">
              <a:lnSpc>
                <a:spcPct val="120000"/>
              </a:lnSpc>
              <a:spcBef>
                <a:spcPts val="600"/>
              </a:spcBef>
              <a:buNone/>
            </a:pPr>
            <a:r>
              <a:rPr lang="en-US" sz="1700" dirty="0"/>
              <a:t>Como entrada </a:t>
            </a:r>
            <a:r>
              <a:rPr lang="en-US" sz="1700" dirty="0" err="1"/>
              <a:t>crítica</a:t>
            </a:r>
            <a:r>
              <a:rPr lang="en-US" sz="1700" dirty="0"/>
              <a:t> para </a:t>
            </a:r>
            <a:r>
              <a:rPr lang="en-US" sz="1700" dirty="0" err="1"/>
              <a:t>el</a:t>
            </a:r>
            <a:r>
              <a:rPr lang="en-US" sz="1700" dirty="0"/>
              <a:t> </a:t>
            </a:r>
            <a:r>
              <a:rPr lang="en-US" sz="1700" dirty="0" err="1"/>
              <a:t>diagrama</a:t>
            </a:r>
            <a:r>
              <a:rPr lang="en-US" sz="1700" dirty="0"/>
              <a:t> de Gantt final, </a:t>
            </a:r>
            <a:r>
              <a:rPr lang="en-US" sz="1700" dirty="0" err="1"/>
              <a:t>esta</a:t>
            </a:r>
            <a:r>
              <a:rPr lang="en-US" sz="1700" dirty="0"/>
              <a:t> </a:t>
            </a:r>
            <a:r>
              <a:rPr lang="en-US" sz="1700" dirty="0" err="1"/>
              <a:t>solución</a:t>
            </a:r>
            <a:r>
              <a:rPr lang="en-US" sz="1700" dirty="0"/>
              <a:t> </a:t>
            </a:r>
            <a:r>
              <a:rPr lang="en-US" sz="1700" dirty="0" err="1"/>
              <a:t>realiza</a:t>
            </a:r>
            <a:r>
              <a:rPr lang="en-US" sz="1700" dirty="0"/>
              <a:t> </a:t>
            </a:r>
            <a:r>
              <a:rPr lang="en-US" sz="1700" dirty="0" err="1"/>
              <a:t>una</a:t>
            </a:r>
            <a:r>
              <a:rPr lang="en-US" sz="1700" dirty="0"/>
              <a:t> </a:t>
            </a:r>
            <a:r>
              <a:rPr lang="en-US" sz="1700" dirty="0" err="1"/>
              <a:t>verificación</a:t>
            </a:r>
            <a:r>
              <a:rPr lang="en-US" sz="1700" dirty="0"/>
              <a:t> </a:t>
            </a:r>
            <a:r>
              <a:rPr lang="en-US" sz="1700" dirty="0" err="1"/>
              <a:t>en</a:t>
            </a:r>
            <a:r>
              <a:rPr lang="en-US" sz="1700" dirty="0"/>
              <a:t> </a:t>
            </a:r>
            <a:r>
              <a:rPr lang="en-US" sz="1700" dirty="0" err="1"/>
              <a:t>tiempo</a:t>
            </a:r>
            <a:r>
              <a:rPr lang="en-US" sz="1700" dirty="0"/>
              <a:t> real de las variables clave, que </a:t>
            </a:r>
            <a:r>
              <a:rPr lang="en-US" sz="1700" dirty="0" err="1"/>
              <a:t>incluyen</a:t>
            </a:r>
            <a:r>
              <a:rPr lang="en-US" sz="1700" dirty="0"/>
              <a:t>:</a:t>
            </a:r>
          </a:p>
          <a:p>
            <a:pPr lvl="1">
              <a:lnSpc>
                <a:spcPct val="120000"/>
              </a:lnSpc>
              <a:spcBef>
                <a:spcPts val="600"/>
              </a:spcBef>
            </a:pPr>
            <a:r>
              <a:rPr lang="en-US" sz="1400" dirty="0" err="1"/>
              <a:t>Otras</a:t>
            </a:r>
            <a:r>
              <a:rPr lang="en-US" sz="1400" dirty="0"/>
              <a:t> </a:t>
            </a:r>
            <a:r>
              <a:rPr lang="en-US" sz="1400" dirty="0" err="1"/>
              <a:t>operaciones</a:t>
            </a:r>
            <a:r>
              <a:rPr lang="en-US" sz="1400" dirty="0"/>
              <a:t> </a:t>
            </a:r>
            <a:r>
              <a:rPr lang="en-US" sz="1400" dirty="0" err="1"/>
              <a:t>dependientes</a:t>
            </a:r>
            <a:r>
              <a:rPr lang="en-US" sz="1400" dirty="0"/>
              <a:t> que se </a:t>
            </a:r>
            <a:r>
              <a:rPr lang="en-US" sz="1400" dirty="0" err="1"/>
              <a:t>han</a:t>
            </a:r>
            <a:r>
              <a:rPr lang="en-US" sz="1400" dirty="0"/>
              <a:t> </a:t>
            </a:r>
            <a:r>
              <a:rPr lang="en-US" sz="1400" dirty="0" err="1"/>
              <a:t>movido</a:t>
            </a:r>
            <a:r>
              <a:rPr lang="en-US" sz="1400" dirty="0"/>
              <a:t>,</a:t>
            </a:r>
          </a:p>
          <a:p>
            <a:pPr lvl="1">
              <a:lnSpc>
                <a:spcPct val="120000"/>
              </a:lnSpc>
              <a:spcBef>
                <a:spcPts val="600"/>
              </a:spcBef>
            </a:pPr>
            <a:r>
              <a:rPr lang="en-US" sz="1400" dirty="0"/>
              <a:t>Un control de </a:t>
            </a:r>
            <a:r>
              <a:rPr lang="en-US" sz="1400" dirty="0" err="1"/>
              <a:t>disponibilidad</a:t>
            </a:r>
            <a:r>
              <a:rPr lang="en-US" sz="1400" dirty="0"/>
              <a:t> de material,</a:t>
            </a:r>
          </a:p>
          <a:p>
            <a:pPr lvl="1">
              <a:lnSpc>
                <a:spcPct val="120000"/>
              </a:lnSpc>
              <a:spcBef>
                <a:spcPts val="600"/>
              </a:spcBef>
            </a:pPr>
            <a:r>
              <a:rPr lang="en-US" sz="1400" dirty="0" err="1"/>
              <a:t>Máquinas</a:t>
            </a:r>
            <a:r>
              <a:rPr lang="en-US" sz="1400" dirty="0"/>
              <a:t> </a:t>
            </a:r>
            <a:r>
              <a:rPr lang="en-US" sz="1400" dirty="0" err="1"/>
              <a:t>programadas</a:t>
            </a:r>
            <a:r>
              <a:rPr lang="en-US" sz="1400" dirty="0"/>
              <a:t> para </a:t>
            </a:r>
            <a:r>
              <a:rPr lang="en-US" sz="1400" dirty="0" err="1"/>
              <a:t>otros</a:t>
            </a:r>
            <a:r>
              <a:rPr lang="en-US" sz="1400" dirty="0"/>
              <a:t> días / </a:t>
            </a:r>
            <a:r>
              <a:rPr lang="en-US" sz="1400" dirty="0" err="1"/>
              <a:t>turnos</a:t>
            </a:r>
            <a:r>
              <a:rPr lang="en-US" sz="1400" dirty="0"/>
              <a:t> </a:t>
            </a:r>
            <a:r>
              <a:rPr lang="en-US" sz="1400" dirty="0" err="1"/>
              <a:t>en</a:t>
            </a:r>
            <a:r>
              <a:rPr lang="en-US" sz="1400" dirty="0"/>
              <a:t> la </a:t>
            </a:r>
            <a:r>
              <a:rPr lang="en-US" sz="1400" dirty="0" err="1"/>
              <a:t>misma</a:t>
            </a:r>
            <a:r>
              <a:rPr lang="en-US" sz="1400" dirty="0"/>
              <a:t> </a:t>
            </a:r>
            <a:r>
              <a:rPr lang="en-US" sz="1400" dirty="0" err="1"/>
              <a:t>semana</a:t>
            </a:r>
            <a:endParaRPr lang="en-US" sz="1400" dirty="0"/>
          </a:p>
          <a:p>
            <a:pPr lvl="1">
              <a:lnSpc>
                <a:spcPct val="120000"/>
              </a:lnSpc>
              <a:spcBef>
                <a:spcPts val="600"/>
              </a:spcBef>
            </a:pPr>
            <a:r>
              <a:rPr lang="en-US" sz="1400" dirty="0" err="1"/>
              <a:t>Verificación</a:t>
            </a:r>
            <a:r>
              <a:rPr lang="en-US" sz="1400" dirty="0"/>
              <a:t> de las </a:t>
            </a:r>
            <a:r>
              <a:rPr lang="en-US" sz="1400" dirty="0" err="1"/>
              <a:t>relaciones</a:t>
            </a:r>
            <a:r>
              <a:rPr lang="en-US" sz="1400" dirty="0"/>
              <a:t> con </a:t>
            </a:r>
            <a:r>
              <a:rPr lang="en-US" sz="1400" dirty="0" err="1"/>
              <a:t>otras</a:t>
            </a:r>
            <a:r>
              <a:rPr lang="en-US" sz="1400" dirty="0"/>
              <a:t> </a:t>
            </a:r>
            <a:r>
              <a:rPr lang="en-US" sz="1400" dirty="0" err="1"/>
              <a:t>órdenes</a:t>
            </a:r>
            <a:r>
              <a:rPr lang="en-US" sz="1400" dirty="0"/>
              <a:t> de </a:t>
            </a:r>
            <a:r>
              <a:rPr lang="en-US" sz="1400" dirty="0" err="1"/>
              <a:t>trabajo</a:t>
            </a:r>
            <a:endParaRPr lang="en-US" sz="1400" dirty="0"/>
          </a:p>
          <a:p>
            <a:pPr marL="0" indent="0">
              <a:lnSpc>
                <a:spcPct val="120000"/>
              </a:lnSpc>
              <a:spcBef>
                <a:spcPts val="600"/>
              </a:spcBef>
              <a:buNone/>
            </a:pPr>
            <a:endParaRPr lang="en-US" sz="1700" dirty="0"/>
          </a:p>
          <a:p>
            <a:pPr marL="0" indent="0">
              <a:lnSpc>
                <a:spcPct val="120000"/>
              </a:lnSpc>
              <a:spcBef>
                <a:spcPts val="600"/>
              </a:spcBef>
              <a:buNone/>
            </a:pPr>
            <a:r>
              <a:rPr lang="en-US" sz="1700" dirty="0" err="1"/>
              <a:t>Esta</a:t>
            </a:r>
            <a:r>
              <a:rPr lang="en-US" sz="1700" dirty="0"/>
              <a:t> </a:t>
            </a:r>
            <a:r>
              <a:rPr lang="en-US" sz="1700" dirty="0" err="1"/>
              <a:t>herramienta</a:t>
            </a:r>
            <a:r>
              <a:rPr lang="en-US" sz="1700" dirty="0"/>
              <a:t> </a:t>
            </a:r>
            <a:r>
              <a:rPr lang="en-US" sz="1700" dirty="0" err="1"/>
              <a:t>está</a:t>
            </a:r>
            <a:r>
              <a:rPr lang="en-US" sz="1700" dirty="0"/>
              <a:t> </a:t>
            </a:r>
            <a:r>
              <a:rPr lang="en-US" sz="1700" dirty="0" err="1"/>
              <a:t>diseñada</a:t>
            </a:r>
            <a:r>
              <a:rPr lang="en-US" sz="1700" dirty="0"/>
              <a:t> para </a:t>
            </a:r>
            <a:r>
              <a:rPr lang="en-US" sz="1700" dirty="0" err="1"/>
              <a:t>respaldar</a:t>
            </a:r>
            <a:r>
              <a:rPr lang="en-US" sz="1700" dirty="0"/>
              <a:t> </a:t>
            </a:r>
            <a:r>
              <a:rPr lang="en-US" sz="1700" dirty="0" err="1"/>
              <a:t>los</a:t>
            </a:r>
            <a:r>
              <a:rPr lang="en-US" sz="1700" dirty="0"/>
              <a:t> </a:t>
            </a:r>
            <a:r>
              <a:rPr lang="en-US" sz="1700" dirty="0" err="1"/>
              <a:t>resultados</a:t>
            </a:r>
            <a:r>
              <a:rPr lang="en-US" sz="1700" dirty="0"/>
              <a:t> de </a:t>
            </a:r>
            <a:r>
              <a:rPr lang="en-US" sz="1700" dirty="0" err="1"/>
              <a:t>su</a:t>
            </a:r>
            <a:r>
              <a:rPr lang="en-US" sz="1700" dirty="0"/>
              <a:t> </a:t>
            </a:r>
            <a:r>
              <a:rPr lang="en-US" sz="1700" dirty="0" err="1"/>
              <a:t>planificación</a:t>
            </a:r>
            <a:r>
              <a:rPr lang="en-US" sz="1700" dirty="0"/>
              <a:t> al </a:t>
            </a:r>
            <a:r>
              <a:rPr lang="en-US" sz="1700" dirty="0" err="1"/>
              <a:t>garantizar</a:t>
            </a:r>
            <a:r>
              <a:rPr lang="en-US" sz="1700" dirty="0"/>
              <a:t>:</a:t>
            </a:r>
          </a:p>
          <a:p>
            <a:pPr marL="0" indent="0">
              <a:lnSpc>
                <a:spcPct val="120000"/>
              </a:lnSpc>
              <a:spcBef>
                <a:spcPts val="600"/>
              </a:spcBef>
              <a:buNone/>
            </a:pPr>
            <a:r>
              <a:rPr lang="en-US" sz="1700" dirty="0"/>
              <a:t>Una </a:t>
            </a:r>
            <a:r>
              <a:rPr lang="en-US" sz="1700" dirty="0" err="1"/>
              <a:t>cantidad</a:t>
            </a:r>
            <a:r>
              <a:rPr lang="en-US" sz="1700" dirty="0"/>
              <a:t> </a:t>
            </a:r>
            <a:r>
              <a:rPr lang="en-US" sz="1700" dirty="0" err="1"/>
              <a:t>adecuada</a:t>
            </a:r>
            <a:r>
              <a:rPr lang="en-US" sz="1700" dirty="0"/>
              <a:t> de </a:t>
            </a:r>
            <a:r>
              <a:rPr lang="en-US" sz="1700" dirty="0" err="1"/>
              <a:t>trabajo</a:t>
            </a:r>
            <a:r>
              <a:rPr lang="en-US" sz="1700" dirty="0"/>
              <a:t> </a:t>
            </a:r>
            <a:r>
              <a:rPr lang="en-US" sz="1700" dirty="0" err="1"/>
              <a:t>programado</a:t>
            </a:r>
            <a:r>
              <a:rPr lang="en-US" sz="1700" dirty="0"/>
              <a:t> para </a:t>
            </a:r>
            <a:r>
              <a:rPr lang="en-US" sz="1700" dirty="0" err="1"/>
              <a:t>una</a:t>
            </a:r>
            <a:r>
              <a:rPr lang="en-US" sz="1700" dirty="0"/>
              <a:t> </a:t>
            </a:r>
            <a:r>
              <a:rPr lang="en-US" sz="1700" dirty="0" err="1"/>
              <a:t>semana</a:t>
            </a:r>
            <a:r>
              <a:rPr lang="en-US" sz="1700" dirty="0"/>
              <a:t> </a:t>
            </a:r>
            <a:r>
              <a:rPr lang="en-US" sz="1700" dirty="0" err="1"/>
              <a:t>determinada</a:t>
            </a:r>
            <a:r>
              <a:rPr lang="en-US" sz="1700" dirty="0"/>
              <a:t>,</a:t>
            </a:r>
          </a:p>
          <a:p>
            <a:pPr marL="0" indent="0">
              <a:lnSpc>
                <a:spcPct val="120000"/>
              </a:lnSpc>
              <a:spcBef>
                <a:spcPts val="600"/>
              </a:spcBef>
              <a:buNone/>
            </a:pPr>
            <a:r>
              <a:rPr lang="en-US" sz="1700" dirty="0"/>
              <a:t>Se </a:t>
            </a:r>
            <a:r>
              <a:rPr lang="en-US" sz="1700" dirty="0" err="1"/>
              <a:t>atienden</a:t>
            </a:r>
            <a:r>
              <a:rPr lang="en-US" sz="1700" dirty="0"/>
              <a:t> </a:t>
            </a:r>
            <a:r>
              <a:rPr lang="en-US" sz="1700" dirty="0" err="1"/>
              <a:t>todas</a:t>
            </a:r>
            <a:r>
              <a:rPr lang="en-US" sz="1700" dirty="0"/>
              <a:t> las </a:t>
            </a:r>
            <a:r>
              <a:rPr lang="en-US" sz="1700" dirty="0" err="1"/>
              <a:t>piezas</a:t>
            </a:r>
            <a:r>
              <a:rPr lang="en-US" sz="1700" dirty="0"/>
              <a:t>/variables </a:t>
            </a:r>
            <a:r>
              <a:rPr lang="en-US" sz="1700" dirty="0" err="1"/>
              <a:t>disponibles</a:t>
            </a:r>
            <a:r>
              <a:rPr lang="en-US" sz="1700" dirty="0"/>
              <a:t>,</a:t>
            </a:r>
          </a:p>
          <a:p>
            <a:pPr marL="0" indent="0">
              <a:lnSpc>
                <a:spcPct val="120000"/>
              </a:lnSpc>
              <a:spcBef>
                <a:spcPts val="600"/>
              </a:spcBef>
              <a:buNone/>
            </a:pPr>
            <a:r>
              <a:rPr lang="en-US" sz="1700" dirty="0" err="1"/>
              <a:t>Maximizar</a:t>
            </a:r>
            <a:r>
              <a:rPr lang="en-US" sz="1700" dirty="0"/>
              <a:t> la </a:t>
            </a:r>
            <a:r>
              <a:rPr lang="en-US" sz="1700" dirty="0" err="1"/>
              <a:t>disponibilidad</a:t>
            </a:r>
            <a:r>
              <a:rPr lang="en-US" sz="1700" dirty="0"/>
              <a:t> de </a:t>
            </a:r>
            <a:r>
              <a:rPr lang="en-US" sz="1700" dirty="0" err="1"/>
              <a:t>equipos</a:t>
            </a:r>
            <a:r>
              <a:rPr lang="en-US" sz="1700" dirty="0"/>
              <a:t> para las </a:t>
            </a:r>
            <a:r>
              <a:rPr lang="en-US" sz="1700" dirty="0" err="1"/>
              <a:t>actividades</a:t>
            </a:r>
            <a:r>
              <a:rPr lang="en-US" sz="1700" dirty="0"/>
              <a:t> de </a:t>
            </a:r>
            <a:r>
              <a:rPr lang="en-US" sz="1700" dirty="0" err="1"/>
              <a:t>producción</a:t>
            </a:r>
            <a:r>
              <a:rPr lang="en-US" sz="1700" dirty="0"/>
              <a:t> al </a:t>
            </a:r>
            <a:r>
              <a:rPr lang="en-US" sz="1700" dirty="0" err="1"/>
              <a:t>programar</a:t>
            </a:r>
            <a:r>
              <a:rPr lang="en-US" sz="1700" dirty="0"/>
              <a:t> </a:t>
            </a:r>
            <a:r>
              <a:rPr lang="en-US" sz="1700" dirty="0" err="1"/>
              <a:t>el</a:t>
            </a:r>
            <a:r>
              <a:rPr lang="en-US" sz="1700" dirty="0"/>
              <a:t> </a:t>
            </a:r>
            <a:r>
              <a:rPr lang="en-US" sz="1700" dirty="0" err="1"/>
              <a:t>trabajo</a:t>
            </a:r>
            <a:r>
              <a:rPr lang="en-US" sz="1700" dirty="0"/>
              <a:t> </a:t>
            </a:r>
            <a:r>
              <a:rPr lang="en-US" sz="1700" dirty="0" err="1"/>
              <a:t>pendiente</a:t>
            </a:r>
            <a:r>
              <a:rPr lang="en-US" sz="1700" dirty="0"/>
              <a:t> al </a:t>
            </a:r>
            <a:r>
              <a:rPr lang="en-US" sz="1700" dirty="0" err="1"/>
              <a:t>equipo</a:t>
            </a:r>
            <a:r>
              <a:rPr lang="en-US" sz="1700" dirty="0"/>
              <a:t> disponible</a:t>
            </a:r>
          </a:p>
        </p:txBody>
      </p:sp>
      <p:sp>
        <p:nvSpPr>
          <p:cNvPr id="7" name="Text Placeholder 1">
            <a:extLst>
              <a:ext uri="{FF2B5EF4-FFF2-40B4-BE49-F238E27FC236}">
                <a16:creationId xmlns:a16="http://schemas.microsoft.com/office/drawing/2014/main" id="{0924D36D-FEAB-44F2-80D2-25B091979B01}"/>
              </a:ext>
            </a:extLst>
          </p:cNvPr>
          <p:cNvSpPr txBox="1">
            <a:spLocks/>
          </p:cNvSpPr>
          <p:nvPr/>
        </p:nvSpPr>
        <p:spPr>
          <a:xfrm>
            <a:off x="703098" y="1594882"/>
            <a:ext cx="3754602" cy="164830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i="1" dirty="0"/>
              <a:t>“</a:t>
            </a:r>
            <a:r>
              <a:rPr lang="en-AU" b="1" i="1" dirty="0" err="1"/>
              <a:t>Hemos</a:t>
            </a:r>
            <a:r>
              <a:rPr lang="en-AU" b="1" i="1" dirty="0"/>
              <a:t> </a:t>
            </a:r>
            <a:r>
              <a:rPr lang="en-AU" b="1" i="1" dirty="0" err="1"/>
              <a:t>podido</a:t>
            </a:r>
            <a:r>
              <a:rPr lang="en-AU" b="1" i="1" dirty="0"/>
              <a:t> </a:t>
            </a:r>
            <a:r>
              <a:rPr lang="en-AU" b="1" i="1" dirty="0" err="1"/>
              <a:t>administrar</a:t>
            </a:r>
            <a:r>
              <a:rPr lang="en-AU" b="1" i="1" dirty="0"/>
              <a:t> la </a:t>
            </a:r>
            <a:r>
              <a:rPr lang="en-AU" b="1" i="1" dirty="0" err="1"/>
              <a:t>capacidad</a:t>
            </a:r>
            <a:r>
              <a:rPr lang="en-AU" b="1" i="1" dirty="0"/>
              <a:t> de </a:t>
            </a:r>
            <a:r>
              <a:rPr lang="en-AU" b="1" i="1" dirty="0" err="1"/>
              <a:t>trabajo</a:t>
            </a:r>
            <a:r>
              <a:rPr lang="en-AU" b="1" i="1" dirty="0"/>
              <a:t> </a:t>
            </a:r>
            <a:r>
              <a:rPr lang="en-AU" b="1" i="1" dirty="0" err="1"/>
              <a:t>completamente</a:t>
            </a:r>
            <a:r>
              <a:rPr lang="en-AU" b="1" i="1" dirty="0"/>
              <a:t> </a:t>
            </a:r>
            <a:r>
              <a:rPr lang="en-AU" b="1" i="1" dirty="0" err="1"/>
              <a:t>en</a:t>
            </a:r>
            <a:r>
              <a:rPr lang="en-AU" b="1" i="1" dirty="0"/>
              <a:t> un solo </a:t>
            </a:r>
            <a:r>
              <a:rPr lang="en-AU" b="1" i="1" dirty="0" err="1"/>
              <a:t>lugar</a:t>
            </a:r>
            <a:r>
              <a:rPr lang="en-AU" b="1" i="1" dirty="0"/>
              <a:t>, </a:t>
            </a:r>
            <a:r>
              <a:rPr lang="en-AU" b="1" i="1" dirty="0" err="1"/>
              <a:t>ahorrando</a:t>
            </a:r>
            <a:r>
              <a:rPr lang="en-AU" b="1" i="1" dirty="0"/>
              <a:t> </a:t>
            </a:r>
            <a:r>
              <a:rPr lang="en-AU" b="1" i="1" dirty="0" err="1"/>
              <a:t>una</a:t>
            </a:r>
            <a:r>
              <a:rPr lang="en-AU" b="1" i="1" dirty="0"/>
              <a:t> </a:t>
            </a:r>
            <a:r>
              <a:rPr lang="en-AU" b="1" i="1" dirty="0" err="1"/>
              <a:t>cantidad</a:t>
            </a:r>
            <a:r>
              <a:rPr lang="en-AU" b="1" i="1" dirty="0"/>
              <a:t> </a:t>
            </a:r>
            <a:r>
              <a:rPr lang="en-AU" b="1" i="1" dirty="0" err="1"/>
              <a:t>importante</a:t>
            </a:r>
            <a:r>
              <a:rPr lang="en-AU" b="1" i="1" dirty="0"/>
              <a:t> de </a:t>
            </a:r>
            <a:r>
              <a:rPr lang="en-AU" b="1" i="1" dirty="0" err="1"/>
              <a:t>tiempo</a:t>
            </a:r>
            <a:r>
              <a:rPr lang="en-AU" b="1" i="1" dirty="0"/>
              <a:t> </a:t>
            </a:r>
            <a:r>
              <a:rPr lang="en-AU" b="1" i="1" dirty="0" err="1"/>
              <a:t>en</a:t>
            </a:r>
            <a:r>
              <a:rPr lang="en-AU" b="1" i="1" dirty="0"/>
              <a:t> la </a:t>
            </a:r>
            <a:r>
              <a:rPr lang="en-AU" b="1" i="1" dirty="0" err="1"/>
              <a:t>planificación</a:t>
            </a:r>
            <a:r>
              <a:rPr lang="en-AU" b="1" i="1" dirty="0"/>
              <a:t> y </a:t>
            </a:r>
            <a:r>
              <a:rPr lang="en-AU" b="1" i="1" dirty="0" err="1"/>
              <a:t>ejecución</a:t>
            </a:r>
            <a:r>
              <a:rPr lang="en-AU" b="1" i="1" dirty="0"/>
              <a:t>”.</a:t>
            </a:r>
          </a:p>
        </p:txBody>
      </p:sp>
      <p:pic>
        <p:nvPicPr>
          <p:cNvPr id="8" name="Picture 7">
            <a:extLst>
              <a:ext uri="{FF2B5EF4-FFF2-40B4-BE49-F238E27FC236}">
                <a16:creationId xmlns:a16="http://schemas.microsoft.com/office/drawing/2014/main" id="{55BE8FF8-6399-4A0B-8261-477211BBD059}"/>
              </a:ext>
            </a:extLst>
          </p:cNvPr>
          <p:cNvPicPr/>
          <p:nvPr/>
        </p:nvPicPr>
        <p:blipFill>
          <a:blip r:embed="rId2"/>
          <a:stretch>
            <a:fillRect/>
          </a:stretch>
        </p:blipFill>
        <p:spPr>
          <a:xfrm>
            <a:off x="10748431" y="151736"/>
            <a:ext cx="714375" cy="714375"/>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CC7D0482-1B08-43F3-B594-3026AEA0E990}"/>
              </a:ext>
            </a:extLst>
          </p:cNvPr>
          <p:cNvPicPr>
            <a:picLocks noChangeAspect="1"/>
          </p:cNvPicPr>
          <p:nvPr/>
        </p:nvPicPr>
        <p:blipFill>
          <a:blip r:embed="rId3"/>
          <a:stretch>
            <a:fillRect/>
          </a:stretch>
        </p:blipFill>
        <p:spPr>
          <a:xfrm>
            <a:off x="5289916" y="1029636"/>
            <a:ext cx="6269986" cy="23064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398269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3200" dirty="0">
                <a:latin typeface="+mn-lt"/>
                <a:ea typeface="+mn-ea"/>
                <a:cs typeface="+mn-cs"/>
              </a:rPr>
              <a:t>Schedule Work Progress</a:t>
            </a:r>
            <a:endParaRPr lang="en-AU" sz="32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488499" y="3928937"/>
            <a:ext cx="11222488" cy="2574410"/>
          </a:xfrm>
          <a:prstGeom prst="rect">
            <a:avLst/>
          </a:prstGeom>
        </p:spPr>
        <p:txBody>
          <a:bodyPr vert="horz" wrap="square" lIns="91440" tIns="45720" rIns="91440" bIns="45720" numCol="1"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b="1" dirty="0"/>
              <a:t>Schedule Work Progress </a:t>
            </a:r>
            <a:r>
              <a:rPr lang="en-US" dirty="0" err="1"/>
              <a:t>está</a:t>
            </a:r>
            <a:r>
              <a:rPr lang="en-US" dirty="0"/>
              <a:t> </a:t>
            </a:r>
            <a:r>
              <a:rPr lang="en-US" dirty="0" err="1"/>
              <a:t>diseñado</a:t>
            </a:r>
            <a:r>
              <a:rPr lang="en-US" dirty="0"/>
              <a:t> para que </a:t>
            </a:r>
            <a:r>
              <a:rPr lang="en-US" dirty="0" err="1"/>
              <a:t>los</a:t>
            </a:r>
            <a:r>
              <a:rPr lang="en-US" dirty="0"/>
              <a:t> </a:t>
            </a:r>
            <a:r>
              <a:rPr lang="en-US" dirty="0" err="1"/>
              <a:t>supervisores</a:t>
            </a:r>
            <a:r>
              <a:rPr lang="en-US" dirty="0"/>
              <a:t> se </a:t>
            </a:r>
            <a:r>
              <a:rPr lang="en-US" dirty="0" err="1"/>
              <a:t>concentren</a:t>
            </a:r>
            <a:r>
              <a:rPr lang="en-US" dirty="0"/>
              <a:t> </a:t>
            </a:r>
            <a:r>
              <a:rPr lang="en-US" dirty="0" err="1"/>
              <a:t>en</a:t>
            </a:r>
            <a:r>
              <a:rPr lang="en-US" dirty="0"/>
              <a:t> </a:t>
            </a:r>
            <a:r>
              <a:rPr lang="en-US" dirty="0" err="1"/>
              <a:t>su</a:t>
            </a:r>
            <a:r>
              <a:rPr lang="en-US" dirty="0"/>
              <a:t> </a:t>
            </a:r>
            <a:r>
              <a:rPr lang="en-US" dirty="0" err="1"/>
              <a:t>trabajo</a:t>
            </a:r>
            <a:r>
              <a:rPr lang="en-US" dirty="0"/>
              <a:t> </a:t>
            </a:r>
            <a:r>
              <a:rPr lang="en-US" dirty="0" err="1"/>
              <a:t>programado</a:t>
            </a:r>
            <a:r>
              <a:rPr lang="en-US" dirty="0"/>
              <a:t>. Les </a:t>
            </a:r>
            <a:r>
              <a:rPr lang="en-US" dirty="0" err="1"/>
              <a:t>permite</a:t>
            </a:r>
            <a:r>
              <a:rPr lang="en-US" dirty="0"/>
              <a:t> </a:t>
            </a:r>
            <a:r>
              <a:rPr lang="en-US" dirty="0" err="1"/>
              <a:t>encontrar</a:t>
            </a:r>
            <a:r>
              <a:rPr lang="en-US" dirty="0"/>
              <a:t> </a:t>
            </a:r>
            <a:r>
              <a:rPr lang="en-US" dirty="0" err="1"/>
              <a:t>trabajo</a:t>
            </a:r>
            <a:r>
              <a:rPr lang="en-US" dirty="0"/>
              <a:t> </a:t>
            </a:r>
            <a:r>
              <a:rPr lang="en-US" dirty="0" err="1"/>
              <a:t>programado</a:t>
            </a:r>
            <a:r>
              <a:rPr lang="en-US" dirty="0"/>
              <a:t> y no </a:t>
            </a:r>
            <a:r>
              <a:rPr lang="en-US" dirty="0" err="1"/>
              <a:t>programado</a:t>
            </a:r>
            <a:r>
              <a:rPr lang="en-US" dirty="0"/>
              <a:t> para la </a:t>
            </a:r>
            <a:r>
              <a:rPr lang="en-US" dirty="0" err="1"/>
              <a:t>semana</a:t>
            </a:r>
            <a:r>
              <a:rPr lang="en-US" dirty="0"/>
              <a:t> y </a:t>
            </a:r>
            <a:r>
              <a:rPr lang="en-US" dirty="0" err="1"/>
              <a:t>transiciones</a:t>
            </a:r>
            <a:r>
              <a:rPr lang="en-US" dirty="0"/>
              <a:t> </a:t>
            </a:r>
            <a:r>
              <a:rPr lang="en-US" dirty="0" err="1"/>
              <a:t>completas</a:t>
            </a:r>
            <a:r>
              <a:rPr lang="en-US" dirty="0"/>
              <a:t> e </a:t>
            </a:r>
            <a:r>
              <a:rPr lang="en-US" dirty="0" err="1"/>
              <a:t>incompletas</a:t>
            </a:r>
            <a:r>
              <a:rPr lang="en-US" dirty="0"/>
              <a:t>.</a:t>
            </a:r>
          </a:p>
          <a:p>
            <a:pPr marL="0" indent="0">
              <a:lnSpc>
                <a:spcPct val="120000"/>
              </a:lnSpc>
              <a:spcBef>
                <a:spcPts val="600"/>
              </a:spcBef>
              <a:buNone/>
            </a:pPr>
            <a:endParaRPr lang="en-US" dirty="0"/>
          </a:p>
          <a:p>
            <a:pPr marL="0" indent="0">
              <a:lnSpc>
                <a:spcPct val="120000"/>
              </a:lnSpc>
              <a:spcBef>
                <a:spcPts val="600"/>
              </a:spcBef>
              <a:buNone/>
            </a:pPr>
            <a:r>
              <a:rPr lang="en-US" dirty="0" err="1"/>
              <a:t>También</a:t>
            </a:r>
            <a:r>
              <a:rPr lang="en-US" dirty="0"/>
              <a:t> </a:t>
            </a:r>
            <a:r>
              <a:rPr lang="en-US" dirty="0" err="1"/>
              <a:t>ayuda</a:t>
            </a:r>
            <a:r>
              <a:rPr lang="en-US" dirty="0"/>
              <a:t> al supervisor al </a:t>
            </a:r>
            <a:r>
              <a:rPr lang="en-US" dirty="0" err="1"/>
              <a:t>resaltar</a:t>
            </a:r>
            <a:r>
              <a:rPr lang="en-US" dirty="0"/>
              <a:t> </a:t>
            </a:r>
            <a:r>
              <a:rPr lang="en-US" dirty="0" err="1"/>
              <a:t>los</a:t>
            </a:r>
            <a:r>
              <a:rPr lang="en-US" dirty="0"/>
              <a:t> </a:t>
            </a:r>
            <a:r>
              <a:rPr lang="en-US" dirty="0" err="1"/>
              <a:t>datos</a:t>
            </a:r>
            <a:r>
              <a:rPr lang="en-US" dirty="0"/>
              <a:t> clave </a:t>
            </a:r>
            <a:r>
              <a:rPr lang="en-US" dirty="0" err="1"/>
              <a:t>aplicados</a:t>
            </a:r>
            <a:r>
              <a:rPr lang="en-US" dirty="0"/>
              <a:t> a las </a:t>
            </a:r>
            <a:r>
              <a:rPr lang="en-US" dirty="0" err="1"/>
              <a:t>órdenes</a:t>
            </a:r>
            <a:r>
              <a:rPr lang="en-US" dirty="0"/>
              <a:t> de </a:t>
            </a:r>
            <a:r>
              <a:rPr lang="en-US" dirty="0" err="1"/>
              <a:t>trabajo</a:t>
            </a:r>
            <a:r>
              <a:rPr lang="en-US" dirty="0"/>
              <a:t>, lo que </a:t>
            </a:r>
            <a:r>
              <a:rPr lang="en-US" dirty="0" err="1"/>
              <a:t>garantiza</a:t>
            </a:r>
            <a:r>
              <a:rPr lang="en-US" dirty="0"/>
              <a:t> que se </a:t>
            </a:r>
            <a:r>
              <a:rPr lang="en-US" dirty="0" err="1"/>
              <a:t>completen</a:t>
            </a:r>
            <a:r>
              <a:rPr lang="en-US" dirty="0"/>
              <a:t> con </a:t>
            </a:r>
            <a:r>
              <a:rPr lang="en-US" dirty="0" err="1"/>
              <a:t>los</a:t>
            </a:r>
            <a:r>
              <a:rPr lang="en-US" dirty="0"/>
              <a:t> </a:t>
            </a:r>
            <a:r>
              <a:rPr lang="en-US" dirty="0" err="1"/>
              <a:t>detalles</a:t>
            </a:r>
            <a:r>
              <a:rPr lang="en-US" dirty="0"/>
              <a:t> </a:t>
            </a:r>
            <a:r>
              <a:rPr lang="en-US" dirty="0" err="1"/>
              <a:t>adecuados</a:t>
            </a:r>
            <a:r>
              <a:rPr lang="en-US" dirty="0"/>
              <a:t>.</a:t>
            </a:r>
          </a:p>
          <a:p>
            <a:pPr marL="0" indent="0">
              <a:lnSpc>
                <a:spcPct val="120000"/>
              </a:lnSpc>
              <a:spcBef>
                <a:spcPts val="600"/>
              </a:spcBef>
              <a:buNone/>
            </a:pPr>
            <a:endParaRPr lang="en-US" dirty="0"/>
          </a:p>
          <a:p>
            <a:pPr marL="0" indent="0">
              <a:lnSpc>
                <a:spcPct val="120000"/>
              </a:lnSpc>
              <a:spcBef>
                <a:spcPts val="600"/>
              </a:spcBef>
              <a:buNone/>
            </a:pPr>
            <a:r>
              <a:rPr lang="en-US" dirty="0"/>
              <a:t>La </a:t>
            </a:r>
            <a:r>
              <a:rPr lang="en-US" dirty="0" err="1"/>
              <a:t>solución</a:t>
            </a:r>
            <a:r>
              <a:rPr lang="en-US" dirty="0"/>
              <a:t> Schedule Work Progress resume </a:t>
            </a:r>
            <a:r>
              <a:rPr lang="en-US" dirty="0" err="1"/>
              <a:t>el</a:t>
            </a:r>
            <a:r>
              <a:rPr lang="en-US" dirty="0"/>
              <a:t> </a:t>
            </a:r>
            <a:r>
              <a:rPr lang="en-US" dirty="0" err="1"/>
              <a:t>trabajo</a:t>
            </a:r>
            <a:r>
              <a:rPr lang="en-US" dirty="0"/>
              <a:t> de </a:t>
            </a:r>
            <a:r>
              <a:rPr lang="en-US" dirty="0" err="1"/>
              <a:t>múltiples</a:t>
            </a:r>
            <a:r>
              <a:rPr lang="en-US" dirty="0"/>
              <a:t> </a:t>
            </a:r>
            <a:r>
              <a:rPr lang="en-US" dirty="0" err="1"/>
              <a:t>pantallas</a:t>
            </a:r>
            <a:r>
              <a:rPr lang="en-US" dirty="0"/>
              <a:t> </a:t>
            </a:r>
            <a:r>
              <a:rPr lang="en-US" dirty="0" err="1"/>
              <a:t>en</a:t>
            </a:r>
            <a:r>
              <a:rPr lang="en-US" dirty="0"/>
              <a:t> </a:t>
            </a:r>
            <a:r>
              <a:rPr lang="en-US" dirty="0" err="1"/>
              <a:t>una</a:t>
            </a:r>
            <a:r>
              <a:rPr lang="en-US" dirty="0"/>
              <a:t> sola vista, </a:t>
            </a:r>
            <a:r>
              <a:rPr lang="en-US" dirty="0" err="1"/>
              <a:t>logrando</a:t>
            </a:r>
            <a:r>
              <a:rPr lang="en-US" dirty="0"/>
              <a:t> </a:t>
            </a:r>
            <a:r>
              <a:rPr lang="en-US" dirty="0" err="1"/>
              <a:t>ahorrar</a:t>
            </a:r>
            <a:r>
              <a:rPr lang="en-US" dirty="0"/>
              <a:t> días de </a:t>
            </a:r>
            <a:r>
              <a:rPr lang="en-US" dirty="0" err="1"/>
              <a:t>trabajo</a:t>
            </a:r>
            <a:r>
              <a:rPr lang="en-US" dirty="0"/>
              <a:t> </a:t>
            </a:r>
            <a:r>
              <a:rPr lang="en-US" dirty="0" err="1"/>
              <a:t>normalmente</a:t>
            </a:r>
            <a:r>
              <a:rPr lang="en-US" dirty="0"/>
              <a:t> </a:t>
            </a:r>
            <a:r>
              <a:rPr lang="en-US" dirty="0" err="1"/>
              <a:t>desperdiciados</a:t>
            </a:r>
            <a:r>
              <a:rPr lang="en-US" dirty="0"/>
              <a:t> </a:t>
            </a:r>
            <a:r>
              <a:rPr lang="en-US" dirty="0" err="1"/>
              <a:t>en</a:t>
            </a:r>
            <a:r>
              <a:rPr lang="en-US" dirty="0"/>
              <a:t> </a:t>
            </a:r>
            <a:r>
              <a:rPr lang="en-US" dirty="0" err="1"/>
              <a:t>tareas</a:t>
            </a:r>
            <a:r>
              <a:rPr lang="en-US" dirty="0"/>
              <a:t> </a:t>
            </a:r>
            <a:r>
              <a:rPr lang="en-US" dirty="0" err="1"/>
              <a:t>repetitivas</a:t>
            </a:r>
            <a:r>
              <a:rPr lang="en-US" dirty="0"/>
              <a:t> e </a:t>
            </a:r>
            <a:r>
              <a:rPr lang="en-US" dirty="0" err="1"/>
              <a:t>improductivas</a:t>
            </a:r>
            <a:endParaRPr lang="en-AU" dirty="0"/>
          </a:p>
        </p:txBody>
      </p:sp>
      <p:pic>
        <p:nvPicPr>
          <p:cNvPr id="4" name="Picture 3">
            <a:extLst>
              <a:ext uri="{FF2B5EF4-FFF2-40B4-BE49-F238E27FC236}">
                <a16:creationId xmlns:a16="http://schemas.microsoft.com/office/drawing/2014/main" id="{3E081339-469C-4DB8-A0F0-5117678CD90B}"/>
              </a:ext>
            </a:extLst>
          </p:cNvPr>
          <p:cNvPicPr/>
          <p:nvPr/>
        </p:nvPicPr>
        <p:blipFill>
          <a:blip r:embed="rId2"/>
          <a:stretch>
            <a:fillRect/>
          </a:stretch>
        </p:blipFill>
        <p:spPr>
          <a:xfrm>
            <a:off x="3683267" y="1320529"/>
            <a:ext cx="8027720" cy="2452225"/>
          </a:xfrm>
          <a:prstGeom prst="rect">
            <a:avLst/>
          </a:prstGeom>
        </p:spPr>
      </p:pic>
      <p:sp>
        <p:nvSpPr>
          <p:cNvPr id="5" name="Text Placeholder 1">
            <a:extLst>
              <a:ext uri="{FF2B5EF4-FFF2-40B4-BE49-F238E27FC236}">
                <a16:creationId xmlns:a16="http://schemas.microsoft.com/office/drawing/2014/main" id="{E1A34114-1046-4501-85C2-9214CF6959DF}"/>
              </a:ext>
            </a:extLst>
          </p:cNvPr>
          <p:cNvSpPr txBox="1">
            <a:spLocks/>
          </p:cNvSpPr>
          <p:nvPr/>
        </p:nvSpPr>
        <p:spPr>
          <a:xfrm>
            <a:off x="566057" y="1652865"/>
            <a:ext cx="2926080" cy="138128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i="1" dirty="0" err="1"/>
              <a:t>Recopile</a:t>
            </a:r>
            <a:r>
              <a:rPr lang="en-GB" sz="2000" i="1" dirty="0"/>
              <a:t> y </a:t>
            </a:r>
            <a:r>
              <a:rPr lang="en-GB" sz="2000" i="1" dirty="0" err="1"/>
              <a:t>calcule</a:t>
            </a:r>
            <a:r>
              <a:rPr lang="en-GB" sz="2000" i="1" dirty="0"/>
              <a:t> sus </a:t>
            </a:r>
            <a:r>
              <a:rPr lang="en-GB" sz="2000" b="1" i="1" dirty="0"/>
              <a:t>KPI </a:t>
            </a:r>
            <a:r>
              <a:rPr lang="en-GB" sz="2000" b="1" i="1" dirty="0" err="1"/>
              <a:t>críticos</a:t>
            </a:r>
            <a:r>
              <a:rPr lang="en-GB" sz="2000" b="1" i="1" dirty="0"/>
              <a:t> </a:t>
            </a:r>
            <a:r>
              <a:rPr lang="en-GB" sz="2000" b="1" i="1" dirty="0" err="1"/>
              <a:t>en</a:t>
            </a:r>
            <a:r>
              <a:rPr lang="en-GB" sz="2000" b="1" i="1" dirty="0"/>
              <a:t> la </a:t>
            </a:r>
            <a:r>
              <a:rPr lang="en-GB" sz="2000" b="1" i="1" dirty="0" err="1"/>
              <a:t>fuente</a:t>
            </a:r>
            <a:r>
              <a:rPr lang="en-GB" sz="2000" i="1" dirty="0"/>
              <a:t> (y </a:t>
            </a:r>
            <a:r>
              <a:rPr lang="en-GB" sz="2000" i="1" dirty="0" err="1"/>
              <a:t>minimice</a:t>
            </a:r>
            <a:r>
              <a:rPr lang="en-GB" sz="2000" i="1" dirty="0"/>
              <a:t> la </a:t>
            </a:r>
            <a:r>
              <a:rPr lang="en-GB" sz="2000" i="1" dirty="0" err="1"/>
              <a:t>manipulación</a:t>
            </a:r>
            <a:r>
              <a:rPr lang="en-GB" sz="2000" i="1" dirty="0"/>
              <a:t> o la </a:t>
            </a:r>
            <a:r>
              <a:rPr lang="en-GB" sz="2000" i="1" dirty="0" err="1"/>
              <a:t>interpretación</a:t>
            </a:r>
            <a:r>
              <a:rPr lang="en-GB" sz="2000" i="1" dirty="0"/>
              <a:t>)</a:t>
            </a:r>
            <a:endParaRPr lang="en-AU" sz="2000" i="1" dirty="0"/>
          </a:p>
        </p:txBody>
      </p:sp>
      <p:pic>
        <p:nvPicPr>
          <p:cNvPr id="8" name="Picture 7">
            <a:extLst>
              <a:ext uri="{FF2B5EF4-FFF2-40B4-BE49-F238E27FC236}">
                <a16:creationId xmlns:a16="http://schemas.microsoft.com/office/drawing/2014/main" id="{3241D1A7-F7CD-4E61-BCA0-7CEB1C1419BC}"/>
              </a:ext>
            </a:extLst>
          </p:cNvPr>
          <p:cNvPicPr/>
          <p:nvPr/>
        </p:nvPicPr>
        <p:blipFill>
          <a:blip r:embed="rId3"/>
          <a:stretch>
            <a:fillRect/>
          </a:stretch>
        </p:blipFill>
        <p:spPr>
          <a:xfrm>
            <a:off x="10996612" y="111230"/>
            <a:ext cx="714375" cy="714375"/>
          </a:xfrm>
          <a:prstGeom prst="rect">
            <a:avLst/>
          </a:prstGeom>
        </p:spPr>
      </p:pic>
    </p:spTree>
    <p:extLst>
      <p:ext uri="{BB962C8B-B14F-4D97-AF65-F5344CB8AC3E}">
        <p14:creationId xmlns:p14="http://schemas.microsoft.com/office/powerpoint/2010/main" val="17642516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66C65D7-A171-4521-BC07-3F6FAE407783}"/>
              </a:ext>
            </a:extLst>
          </p:cNvPr>
          <p:cNvSpPr txBox="1"/>
          <p:nvPr/>
        </p:nvSpPr>
        <p:spPr>
          <a:xfrm>
            <a:off x="470262" y="1130645"/>
            <a:ext cx="11564983" cy="461665"/>
          </a:xfrm>
          <a:prstGeom prst="rect">
            <a:avLst/>
          </a:prstGeom>
          <a:noFill/>
        </p:spPr>
        <p:txBody>
          <a:bodyPr wrap="square">
            <a:spAutoFit/>
          </a:bodyPr>
          <a:lstStyle/>
          <a:p>
            <a:pPr marL="0" indent="0">
              <a:buNone/>
            </a:pPr>
            <a:r>
              <a:rPr lang="en-AU" sz="2400" b="1" dirty="0">
                <a:solidFill>
                  <a:schemeClr val="accent2">
                    <a:lumMod val="50000"/>
                  </a:schemeClr>
                </a:solidFill>
              </a:rPr>
              <a:t>PM Eleven</a:t>
            </a:r>
            <a:r>
              <a:rPr lang="en-AU" sz="2400" b="1" dirty="0"/>
              <a:t> </a:t>
            </a:r>
            <a:r>
              <a:rPr lang="en-AU" sz="2400" dirty="0"/>
              <a:t>helps customers improve, automate and optimise Maintenance processes…</a:t>
            </a:r>
          </a:p>
        </p:txBody>
      </p:sp>
      <p:sp>
        <p:nvSpPr>
          <p:cNvPr id="33" name="TextBox 32">
            <a:extLst>
              <a:ext uri="{FF2B5EF4-FFF2-40B4-BE49-F238E27FC236}">
                <a16:creationId xmlns:a16="http://schemas.microsoft.com/office/drawing/2014/main" id="{D7E96107-1ED6-4B6A-A85A-E45A0D8E48D2}"/>
              </a:ext>
            </a:extLst>
          </p:cNvPr>
          <p:cNvSpPr txBox="1"/>
          <p:nvPr/>
        </p:nvSpPr>
        <p:spPr>
          <a:xfrm>
            <a:off x="470262" y="2063059"/>
            <a:ext cx="6897189" cy="923330"/>
          </a:xfrm>
          <a:prstGeom prst="rect">
            <a:avLst/>
          </a:prstGeom>
          <a:noFill/>
        </p:spPr>
        <p:txBody>
          <a:bodyPr wrap="square">
            <a:spAutoFit/>
          </a:bodyPr>
          <a:lstStyle/>
          <a:p>
            <a:pPr marL="0" indent="0">
              <a:buNone/>
            </a:pPr>
            <a:r>
              <a:rPr lang="en-AU" b="1" dirty="0"/>
              <a:t>Company based in Australia, delivering to customers all around the world, and a specialist in SAP Maintenance </a:t>
            </a:r>
            <a:r>
              <a:rPr lang="en-AU" dirty="0"/>
              <a:t>(PM-EAM), mobile solutions for SAP and a </a:t>
            </a:r>
            <a:r>
              <a:rPr lang="en-AU" b="1" dirty="0"/>
              <a:t>silver partner of SAP</a:t>
            </a:r>
            <a:r>
              <a:rPr lang="en-AU" dirty="0"/>
              <a:t>. </a:t>
            </a:r>
          </a:p>
        </p:txBody>
      </p:sp>
      <p:sp>
        <p:nvSpPr>
          <p:cNvPr id="34" name="TextBox 33">
            <a:extLst>
              <a:ext uri="{FF2B5EF4-FFF2-40B4-BE49-F238E27FC236}">
                <a16:creationId xmlns:a16="http://schemas.microsoft.com/office/drawing/2014/main" id="{C625F2ED-D8FB-4292-A3C5-ADF9D328C05C}"/>
              </a:ext>
            </a:extLst>
          </p:cNvPr>
          <p:cNvSpPr txBox="1"/>
          <p:nvPr/>
        </p:nvSpPr>
        <p:spPr>
          <a:xfrm>
            <a:off x="470261" y="3395702"/>
            <a:ext cx="7101612" cy="923330"/>
          </a:xfrm>
          <a:prstGeom prst="rect">
            <a:avLst/>
          </a:prstGeom>
          <a:noFill/>
        </p:spPr>
        <p:txBody>
          <a:bodyPr wrap="square">
            <a:spAutoFit/>
          </a:bodyPr>
          <a:lstStyle/>
          <a:p>
            <a:pPr marL="0" indent="0">
              <a:buNone/>
            </a:pPr>
            <a:r>
              <a:rPr lang="en-AU" dirty="0"/>
              <a:t>Offering</a:t>
            </a:r>
            <a:r>
              <a:rPr lang="en-AU" b="1" dirty="0"/>
              <a:t> solutions for Planning, Scheduling, Execution of Maintenance Tasks </a:t>
            </a:r>
            <a:r>
              <a:rPr lang="en-AU" dirty="0"/>
              <a:t>(desktop or mobile), with a results oriented focus through </a:t>
            </a:r>
            <a:r>
              <a:rPr lang="en-AU" b="1" dirty="0"/>
              <a:t>Analytics. </a:t>
            </a:r>
            <a:endParaRPr lang="en-AU" dirty="0"/>
          </a:p>
        </p:txBody>
      </p:sp>
      <p:sp>
        <p:nvSpPr>
          <p:cNvPr id="35" name="TextBox 34">
            <a:extLst>
              <a:ext uri="{FF2B5EF4-FFF2-40B4-BE49-F238E27FC236}">
                <a16:creationId xmlns:a16="http://schemas.microsoft.com/office/drawing/2014/main" id="{A98DF6FA-C977-4BD7-94EF-3761047CBF31}"/>
              </a:ext>
            </a:extLst>
          </p:cNvPr>
          <p:cNvSpPr txBox="1"/>
          <p:nvPr/>
        </p:nvSpPr>
        <p:spPr>
          <a:xfrm>
            <a:off x="470261" y="4725217"/>
            <a:ext cx="7027819" cy="646331"/>
          </a:xfrm>
          <a:prstGeom prst="rect">
            <a:avLst/>
          </a:prstGeom>
          <a:noFill/>
        </p:spPr>
        <p:txBody>
          <a:bodyPr wrap="square">
            <a:spAutoFit/>
          </a:bodyPr>
          <a:lstStyle/>
          <a:p>
            <a:pPr marL="0" indent="0">
              <a:buNone/>
            </a:pPr>
            <a:r>
              <a:rPr lang="en-AU" dirty="0"/>
              <a:t>Works Management Mobility Solution fully integrated to SAP (all versions) and supporting Android, Windows and iOS operating systems. </a:t>
            </a:r>
          </a:p>
        </p:txBody>
      </p:sp>
      <p:sp>
        <p:nvSpPr>
          <p:cNvPr id="6" name="Rectangle 5">
            <a:extLst>
              <a:ext uri="{FF2B5EF4-FFF2-40B4-BE49-F238E27FC236}">
                <a16:creationId xmlns:a16="http://schemas.microsoft.com/office/drawing/2014/main" id="{D7248DEE-256D-4FFA-82DE-C8A0EAE6331E}"/>
              </a:ext>
            </a:extLst>
          </p:cNvPr>
          <p:cNvSpPr/>
          <p:nvPr/>
        </p:nvSpPr>
        <p:spPr>
          <a:xfrm>
            <a:off x="7593874" y="4794555"/>
            <a:ext cx="4598126" cy="8273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solutions, several in the SAP Store</a:t>
            </a:r>
            <a:endParaRPr lang="en-AU" dirty="0"/>
          </a:p>
        </p:txBody>
      </p:sp>
      <p:sp>
        <p:nvSpPr>
          <p:cNvPr id="37" name="Rectangle 36">
            <a:extLst>
              <a:ext uri="{FF2B5EF4-FFF2-40B4-BE49-F238E27FC236}">
                <a16:creationId xmlns:a16="http://schemas.microsoft.com/office/drawing/2014/main" id="{A79F670E-5671-4653-AC04-B78C099A8F3A}"/>
              </a:ext>
            </a:extLst>
          </p:cNvPr>
          <p:cNvSpPr/>
          <p:nvPr/>
        </p:nvSpPr>
        <p:spPr>
          <a:xfrm>
            <a:off x="8234184" y="3908568"/>
            <a:ext cx="3957816" cy="82731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years of experience</a:t>
            </a:r>
            <a:endParaRPr lang="en-AU" dirty="0"/>
          </a:p>
        </p:txBody>
      </p:sp>
      <p:sp>
        <p:nvSpPr>
          <p:cNvPr id="38" name="Rectangle 37">
            <a:extLst>
              <a:ext uri="{FF2B5EF4-FFF2-40B4-BE49-F238E27FC236}">
                <a16:creationId xmlns:a16="http://schemas.microsoft.com/office/drawing/2014/main" id="{96BDA980-AE23-41DD-8602-ED66CAD2719E}"/>
              </a:ext>
            </a:extLst>
          </p:cNvPr>
          <p:cNvSpPr/>
          <p:nvPr/>
        </p:nvSpPr>
        <p:spPr>
          <a:xfrm>
            <a:off x="8948287" y="3015342"/>
            <a:ext cx="3243713" cy="827315"/>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Delivering remotely or on-site all around the world</a:t>
            </a:r>
            <a:endParaRPr lang="en-AU" dirty="0"/>
          </a:p>
        </p:txBody>
      </p:sp>
      <p:sp>
        <p:nvSpPr>
          <p:cNvPr id="39" name="Rectangle 38">
            <a:extLst>
              <a:ext uri="{FF2B5EF4-FFF2-40B4-BE49-F238E27FC236}">
                <a16:creationId xmlns:a16="http://schemas.microsoft.com/office/drawing/2014/main" id="{767C97C9-F745-4309-8FF7-10BAE6CFE216}"/>
              </a:ext>
            </a:extLst>
          </p:cNvPr>
          <p:cNvSpPr/>
          <p:nvPr/>
        </p:nvSpPr>
        <p:spPr>
          <a:xfrm>
            <a:off x="3979817" y="5721014"/>
            <a:ext cx="8212183" cy="678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With a focus on </a:t>
            </a:r>
            <a:r>
              <a:rPr lang="en-US" sz="1100" b="1" dirty="0"/>
              <a:t>Asset Intensive Industries</a:t>
            </a:r>
            <a:r>
              <a:rPr lang="en-US" sz="1100" dirty="0"/>
              <a:t>, PM Eleven has implementations at many global companies including: Rio Tinto, Anglo American, Orica Mining Services, Fortescue Metals Group, Kirkland Lake Gold, INEOS </a:t>
            </a:r>
            <a:r>
              <a:rPr lang="en-US" sz="1100" dirty="0" err="1"/>
              <a:t>Styrolution</a:t>
            </a:r>
            <a:r>
              <a:rPr lang="en-US" sz="1100" dirty="0"/>
              <a:t>, OZ Minerals, Queensland Urban Utilities, BHP (BMA Coal), Origin Energy, KPOC (Petronus) Oil &amp; Gas, EDL, Evolution Mining</a:t>
            </a:r>
            <a:endParaRPr lang="en-AU" sz="1100" dirty="0"/>
          </a:p>
        </p:txBody>
      </p:sp>
      <p:sp>
        <p:nvSpPr>
          <p:cNvPr id="12" name="Title 1">
            <a:extLst>
              <a:ext uri="{FF2B5EF4-FFF2-40B4-BE49-F238E27FC236}">
                <a16:creationId xmlns:a16="http://schemas.microsoft.com/office/drawing/2014/main" id="{E0BF6C35-7E16-4BA0-85A3-00104A8E12C2}"/>
              </a:ext>
            </a:extLst>
          </p:cNvPr>
          <p:cNvSpPr>
            <a:spLocks noGrp="1"/>
          </p:cNvSpPr>
          <p:nvPr>
            <p:ph type="title"/>
          </p:nvPr>
        </p:nvSpPr>
        <p:spPr>
          <a:xfrm>
            <a:off x="0" y="0"/>
            <a:ext cx="12192000" cy="855301"/>
          </a:xfrm>
          <a:solidFill>
            <a:schemeClr val="tx2">
              <a:lumMod val="50000"/>
            </a:schemeClr>
          </a:solidFill>
        </p:spPr>
        <p:txBody>
          <a:bodyPr/>
          <a:lstStyle/>
          <a:p>
            <a:r>
              <a:rPr lang="en-AU" dirty="0"/>
              <a:t>Who is</a:t>
            </a:r>
          </a:p>
        </p:txBody>
      </p:sp>
      <p:pic>
        <p:nvPicPr>
          <p:cNvPr id="9" name="Picture 8">
            <a:extLst>
              <a:ext uri="{FF2B5EF4-FFF2-40B4-BE49-F238E27FC236}">
                <a16:creationId xmlns:a16="http://schemas.microsoft.com/office/drawing/2014/main" id="{5F106C90-F92C-42D4-9340-6B11050423F6}"/>
              </a:ext>
            </a:extLst>
          </p:cNvPr>
          <p:cNvPicPr>
            <a:picLocks noChangeAspect="1"/>
          </p:cNvPicPr>
          <p:nvPr/>
        </p:nvPicPr>
        <p:blipFill>
          <a:blip r:embed="rId3"/>
          <a:stretch>
            <a:fillRect/>
          </a:stretch>
        </p:blipFill>
        <p:spPr>
          <a:xfrm>
            <a:off x="10915965" y="159734"/>
            <a:ext cx="893801" cy="543528"/>
          </a:xfrm>
          <a:prstGeom prst="rect">
            <a:avLst/>
          </a:prstGeom>
        </p:spPr>
      </p:pic>
      <p:pic>
        <p:nvPicPr>
          <p:cNvPr id="28" name="Picture 27" descr="A drawing of a person&#10;&#10;Description generated with high confidence">
            <a:extLst>
              <a:ext uri="{FF2B5EF4-FFF2-40B4-BE49-F238E27FC236}">
                <a16:creationId xmlns:a16="http://schemas.microsoft.com/office/drawing/2014/main" id="{8CC4C819-5E05-4504-9B2F-3106583714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50304" y="202913"/>
            <a:ext cx="2270763" cy="349717"/>
          </a:xfrm>
          <a:prstGeom prst="rect">
            <a:avLst/>
          </a:prstGeom>
        </p:spPr>
      </p:pic>
    </p:spTree>
    <p:extLst>
      <p:ext uri="{BB962C8B-B14F-4D97-AF65-F5344CB8AC3E}">
        <p14:creationId xmlns:p14="http://schemas.microsoft.com/office/powerpoint/2010/main" val="139861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1FCF-E040-46DF-9431-9AFCE75122E3}"/>
              </a:ext>
            </a:extLst>
          </p:cNvPr>
          <p:cNvSpPr>
            <a:spLocks noGrp="1"/>
          </p:cNvSpPr>
          <p:nvPr>
            <p:ph type="title"/>
          </p:nvPr>
        </p:nvSpPr>
        <p:spPr/>
        <p:txBody>
          <a:bodyPr/>
          <a:lstStyle/>
          <a:p>
            <a:r>
              <a:rPr lang="en-US" sz="2800" dirty="0">
                <a:latin typeface="+mn-lt"/>
                <a:ea typeface="+mn-ea"/>
                <a:cs typeface="+mn-cs"/>
              </a:rPr>
              <a:t>Supervisors Cockpit</a:t>
            </a:r>
            <a:endParaRPr lang="en-AU" sz="2800" dirty="0">
              <a:latin typeface="+mn-lt"/>
              <a:ea typeface="+mn-ea"/>
              <a:cs typeface="+mn-cs"/>
            </a:endParaRPr>
          </a:p>
        </p:txBody>
      </p:sp>
      <p:sp>
        <p:nvSpPr>
          <p:cNvPr id="6" name="Content Placeholder 2">
            <a:extLst>
              <a:ext uri="{FF2B5EF4-FFF2-40B4-BE49-F238E27FC236}">
                <a16:creationId xmlns:a16="http://schemas.microsoft.com/office/drawing/2014/main" id="{1E8EAFB3-B6C5-4261-9A9A-8211B4C06F31}"/>
              </a:ext>
            </a:extLst>
          </p:cNvPr>
          <p:cNvSpPr txBox="1">
            <a:spLocks/>
          </p:cNvSpPr>
          <p:nvPr/>
        </p:nvSpPr>
        <p:spPr>
          <a:xfrm>
            <a:off x="0" y="4240552"/>
            <a:ext cx="12153800" cy="2760170"/>
          </a:xfrm>
          <a:prstGeom prst="rect">
            <a:avLst/>
          </a:prstGeom>
        </p:spPr>
        <p:txBody>
          <a:bodyPr vert="horz" wrap="square" lIns="91440" tIns="45720" rIns="91440" bIns="45720" numCol="1"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2000" b="1" dirty="0"/>
              <a:t>Supervisors Cockpit for SAP </a:t>
            </a:r>
            <a:r>
              <a:rPr lang="en-US" sz="2000" dirty="0"/>
              <a:t>es </a:t>
            </a:r>
            <a:r>
              <a:rPr lang="en-US" sz="2000" dirty="0" err="1"/>
              <a:t>nuestra</a:t>
            </a:r>
            <a:r>
              <a:rPr lang="en-US" sz="2000" dirty="0"/>
              <a:t> </a:t>
            </a:r>
            <a:r>
              <a:rPr lang="en-US" sz="2000" dirty="0" err="1"/>
              <a:t>solución</a:t>
            </a:r>
            <a:r>
              <a:rPr lang="en-US" sz="2000" dirty="0"/>
              <a:t> </a:t>
            </a:r>
            <a:r>
              <a:rPr lang="en-US" sz="2000" dirty="0" err="1"/>
              <a:t>integrada</a:t>
            </a:r>
            <a:r>
              <a:rPr lang="en-US" sz="2000" dirty="0"/>
              <a:t> para la </a:t>
            </a:r>
            <a:r>
              <a:rPr lang="en-US" sz="2000" dirty="0" err="1"/>
              <a:t>asignación</a:t>
            </a:r>
            <a:r>
              <a:rPr lang="en-US" sz="2000" dirty="0"/>
              <a:t> de </a:t>
            </a:r>
            <a:r>
              <a:rPr lang="en-US" sz="2000" dirty="0" err="1"/>
              <a:t>órdenes</a:t>
            </a:r>
            <a:r>
              <a:rPr lang="en-US" sz="2000" dirty="0"/>
              <a:t> de </a:t>
            </a:r>
            <a:r>
              <a:rPr lang="en-US" sz="2000" dirty="0" err="1"/>
              <a:t>trabajo</a:t>
            </a:r>
            <a:r>
              <a:rPr lang="en-US" sz="2000" dirty="0"/>
              <a:t> (</a:t>
            </a:r>
            <a:r>
              <a:rPr lang="en-US" sz="2000" dirty="0" err="1"/>
              <a:t>despacho</a:t>
            </a:r>
            <a:r>
              <a:rPr lang="en-US" sz="2000" dirty="0"/>
              <a:t>), </a:t>
            </a:r>
            <a:r>
              <a:rPr lang="en-US" sz="2000" dirty="0" err="1"/>
              <a:t>entregada</a:t>
            </a:r>
            <a:r>
              <a:rPr lang="en-US" sz="2000" dirty="0"/>
              <a:t> </a:t>
            </a:r>
            <a:r>
              <a:rPr lang="en-US" sz="2000" dirty="0" err="1"/>
              <a:t>en</a:t>
            </a:r>
            <a:r>
              <a:rPr lang="en-US" sz="2000" dirty="0"/>
              <a:t> Fiori.</a:t>
            </a:r>
          </a:p>
          <a:p>
            <a:pPr marL="0" indent="0">
              <a:lnSpc>
                <a:spcPct val="120000"/>
              </a:lnSpc>
              <a:spcBef>
                <a:spcPts val="600"/>
              </a:spcBef>
              <a:buNone/>
            </a:pPr>
            <a:r>
              <a:rPr lang="en-US" sz="2000" dirty="0"/>
              <a:t>El Cockpit de </a:t>
            </a:r>
            <a:r>
              <a:rPr lang="en-US" sz="2000" dirty="0" err="1"/>
              <a:t>supervisores</a:t>
            </a:r>
            <a:r>
              <a:rPr lang="en-US" sz="2000" dirty="0"/>
              <a:t> de SAP </a:t>
            </a:r>
            <a:r>
              <a:rPr lang="en-US" sz="2000" dirty="0" err="1"/>
              <a:t>permite</a:t>
            </a:r>
            <a:r>
              <a:rPr lang="en-US" sz="2000" dirty="0"/>
              <a:t> a </a:t>
            </a:r>
            <a:r>
              <a:rPr lang="en-US" sz="2000" dirty="0" err="1"/>
              <a:t>los</a:t>
            </a:r>
            <a:r>
              <a:rPr lang="en-US" sz="2000" dirty="0"/>
              <a:t> </a:t>
            </a:r>
            <a:r>
              <a:rPr lang="en-US" sz="2000" dirty="0" err="1"/>
              <a:t>supervisores</a:t>
            </a:r>
            <a:r>
              <a:rPr lang="en-US" sz="2000" dirty="0"/>
              <a:t> </a:t>
            </a:r>
            <a:r>
              <a:rPr lang="en-US" sz="2000" dirty="0" err="1"/>
              <a:t>enviar</a:t>
            </a:r>
            <a:r>
              <a:rPr lang="en-US" sz="2000" dirty="0"/>
              <a:t> </a:t>
            </a:r>
            <a:r>
              <a:rPr lang="en-US" sz="2000" dirty="0" err="1"/>
              <a:t>trabajo</a:t>
            </a:r>
            <a:r>
              <a:rPr lang="en-US" sz="2000" dirty="0"/>
              <a:t> a </a:t>
            </a:r>
            <a:r>
              <a:rPr lang="en-US" sz="2000" dirty="0" err="1"/>
              <a:t>los</a:t>
            </a:r>
            <a:r>
              <a:rPr lang="en-US" sz="2000" dirty="0"/>
              <a:t> </a:t>
            </a:r>
            <a:r>
              <a:rPr lang="en-US" sz="2000" dirty="0" err="1"/>
              <a:t>técnicos</a:t>
            </a:r>
            <a:r>
              <a:rPr lang="en-US" sz="2000" dirty="0"/>
              <a:t> y </a:t>
            </a:r>
            <a:r>
              <a:rPr lang="en-US" sz="2000" dirty="0" err="1"/>
              <a:t>revisar</a:t>
            </a:r>
            <a:r>
              <a:rPr lang="en-US" sz="2000" dirty="0"/>
              <a:t> </a:t>
            </a:r>
            <a:r>
              <a:rPr lang="en-US" sz="2000" dirty="0" err="1"/>
              <a:t>el</a:t>
            </a:r>
            <a:r>
              <a:rPr lang="en-US" sz="2000" dirty="0"/>
              <a:t> </a:t>
            </a:r>
            <a:r>
              <a:rPr lang="en-US" sz="2000" dirty="0" err="1"/>
              <a:t>estado</a:t>
            </a:r>
            <a:r>
              <a:rPr lang="en-US" sz="2000" dirty="0"/>
              <a:t> del </a:t>
            </a:r>
            <a:r>
              <a:rPr lang="en-US" sz="2000" dirty="0" err="1"/>
              <a:t>trabajo</a:t>
            </a:r>
            <a:r>
              <a:rPr lang="en-US" sz="2000" dirty="0"/>
              <a:t> </a:t>
            </a:r>
            <a:r>
              <a:rPr lang="en-US" sz="2000" dirty="0" err="1"/>
              <a:t>asignado</a:t>
            </a:r>
            <a:r>
              <a:rPr lang="en-US" sz="2000" dirty="0"/>
              <a:t>. El </a:t>
            </a:r>
            <a:r>
              <a:rPr lang="en-US" sz="2000" dirty="0" err="1"/>
              <a:t>diseño</a:t>
            </a:r>
            <a:r>
              <a:rPr lang="en-US" sz="2000" dirty="0"/>
              <a:t> general de </a:t>
            </a:r>
            <a:r>
              <a:rPr lang="en-US" sz="2000" dirty="0" err="1"/>
              <a:t>esta</a:t>
            </a:r>
            <a:r>
              <a:rPr lang="en-US" sz="2000" dirty="0"/>
              <a:t> </a:t>
            </a:r>
            <a:r>
              <a:rPr lang="en-US" sz="2000" dirty="0" err="1"/>
              <a:t>solución</a:t>
            </a:r>
            <a:r>
              <a:rPr lang="en-US" sz="2000" dirty="0"/>
              <a:t> es </a:t>
            </a:r>
            <a:r>
              <a:rPr lang="en-US" sz="2000" dirty="0" err="1"/>
              <a:t>una</a:t>
            </a:r>
            <a:r>
              <a:rPr lang="en-US" sz="2000" dirty="0"/>
              <a:t> </a:t>
            </a:r>
            <a:r>
              <a:rPr lang="en-US" sz="2000" dirty="0" err="1"/>
              <a:t>combinación</a:t>
            </a:r>
            <a:r>
              <a:rPr lang="en-US" sz="2000" dirty="0"/>
              <a:t> de </a:t>
            </a:r>
            <a:r>
              <a:rPr lang="en-US" sz="2000" dirty="0" err="1"/>
              <a:t>transacciones</a:t>
            </a:r>
            <a:r>
              <a:rPr lang="en-US" sz="2000" dirty="0"/>
              <a:t> de PM Eleven SAP Solution y </a:t>
            </a:r>
            <a:r>
              <a:rPr lang="en-US" sz="2000" dirty="0" err="1"/>
              <a:t>aplicaciones</a:t>
            </a:r>
            <a:r>
              <a:rPr lang="en-US" sz="2000" dirty="0"/>
              <a:t> Fiori.</a:t>
            </a:r>
          </a:p>
          <a:p>
            <a:pPr marL="0" indent="0">
              <a:lnSpc>
                <a:spcPct val="120000"/>
              </a:lnSpc>
              <a:spcBef>
                <a:spcPts val="600"/>
              </a:spcBef>
              <a:buNone/>
            </a:pPr>
            <a:r>
              <a:rPr lang="en-US" sz="2000" dirty="0"/>
              <a:t>La </a:t>
            </a:r>
            <a:r>
              <a:rPr lang="en-US" sz="2000" dirty="0" err="1"/>
              <a:t>solución</a:t>
            </a:r>
            <a:r>
              <a:rPr lang="en-US" sz="2000" dirty="0"/>
              <a:t> </a:t>
            </a:r>
            <a:r>
              <a:rPr lang="en-US" sz="2000" dirty="0" err="1"/>
              <a:t>sistematiza</a:t>
            </a:r>
            <a:r>
              <a:rPr lang="en-US" sz="2000" dirty="0"/>
              <a:t> </a:t>
            </a:r>
            <a:r>
              <a:rPr lang="en-US" sz="2000" dirty="0" err="1"/>
              <a:t>procesos</a:t>
            </a:r>
            <a:r>
              <a:rPr lang="en-US" sz="2000" dirty="0"/>
              <a:t> que antes </a:t>
            </a:r>
            <a:r>
              <a:rPr lang="en-US" sz="2000" dirty="0" err="1"/>
              <a:t>eran</a:t>
            </a:r>
            <a:r>
              <a:rPr lang="en-US" sz="2000" dirty="0"/>
              <a:t> </a:t>
            </a:r>
            <a:r>
              <a:rPr lang="en-US" sz="2000" dirty="0" err="1"/>
              <a:t>procesos</a:t>
            </a:r>
            <a:r>
              <a:rPr lang="en-US" sz="2000" dirty="0"/>
              <a:t> </a:t>
            </a:r>
            <a:r>
              <a:rPr lang="en-US" sz="2000" dirty="0" err="1"/>
              <a:t>manuales</a:t>
            </a:r>
            <a:r>
              <a:rPr lang="en-US" sz="2000" dirty="0"/>
              <a:t> </a:t>
            </a:r>
            <a:r>
              <a:rPr lang="en-US" sz="2000" dirty="0" err="1"/>
              <a:t>en</a:t>
            </a:r>
            <a:r>
              <a:rPr lang="en-US" sz="2000" dirty="0"/>
              <a:t> </a:t>
            </a:r>
            <a:r>
              <a:rPr lang="en-US" sz="2000" dirty="0" err="1"/>
              <a:t>papel</a:t>
            </a:r>
            <a:r>
              <a:rPr lang="en-US" sz="2000" dirty="0"/>
              <a:t>. Los </a:t>
            </a:r>
            <a:r>
              <a:rPr lang="en-US" sz="2000" dirty="0" err="1"/>
              <a:t>procesos</a:t>
            </a:r>
            <a:r>
              <a:rPr lang="en-US" sz="2000" dirty="0"/>
              <a:t> </a:t>
            </a:r>
            <a:r>
              <a:rPr lang="en-US" sz="2000" dirty="0" err="1"/>
              <a:t>incluyen</a:t>
            </a:r>
            <a:r>
              <a:rPr lang="en-US" sz="2000" dirty="0"/>
              <a:t>:</a:t>
            </a:r>
          </a:p>
          <a:p>
            <a:pPr marL="0" indent="0">
              <a:lnSpc>
                <a:spcPct val="120000"/>
              </a:lnSpc>
              <a:spcBef>
                <a:spcPts val="600"/>
              </a:spcBef>
              <a:buNone/>
            </a:pPr>
            <a:r>
              <a:rPr lang="en-US" sz="2000" dirty="0"/>
              <a:t>Los </a:t>
            </a:r>
            <a:r>
              <a:rPr lang="en-US" sz="2000" dirty="0" err="1"/>
              <a:t>supervisores</a:t>
            </a:r>
            <a:r>
              <a:rPr lang="en-US" sz="2000" dirty="0"/>
              <a:t> </a:t>
            </a:r>
            <a:r>
              <a:rPr lang="en-US" sz="2000" dirty="0" err="1"/>
              <a:t>asignan</a:t>
            </a:r>
            <a:r>
              <a:rPr lang="en-US" sz="2000" dirty="0"/>
              <a:t> </a:t>
            </a:r>
            <a:r>
              <a:rPr lang="en-US" sz="2000" dirty="0" err="1"/>
              <a:t>trabajo</a:t>
            </a:r>
            <a:r>
              <a:rPr lang="en-US" sz="2000" dirty="0"/>
              <a:t> </a:t>
            </a:r>
            <a:r>
              <a:rPr lang="en-US" sz="2000" dirty="0" err="1"/>
              <a:t>fácilmente</a:t>
            </a:r>
            <a:r>
              <a:rPr lang="en-US" sz="2000" dirty="0"/>
              <a:t> a </a:t>
            </a:r>
            <a:r>
              <a:rPr lang="en-US" sz="2000" dirty="0" err="1"/>
              <a:t>los</a:t>
            </a:r>
            <a:r>
              <a:rPr lang="en-US" sz="2000" dirty="0"/>
              <a:t> </a:t>
            </a:r>
            <a:r>
              <a:rPr lang="en-US" sz="2000" dirty="0" err="1"/>
              <a:t>técnicos</a:t>
            </a:r>
            <a:r>
              <a:rPr lang="en-US" sz="2000" dirty="0"/>
              <a:t> </a:t>
            </a:r>
            <a:r>
              <a:rPr lang="en-US" sz="2000" dirty="0" err="1"/>
              <a:t>dentro</a:t>
            </a:r>
            <a:r>
              <a:rPr lang="en-US" sz="2000" dirty="0"/>
              <a:t> de la </a:t>
            </a:r>
            <a:r>
              <a:rPr lang="en-US" sz="2000" dirty="0" err="1"/>
              <a:t>aplicación</a:t>
            </a:r>
            <a:r>
              <a:rPr lang="en-US" sz="2000" dirty="0"/>
              <a:t> Fiori.</a:t>
            </a:r>
          </a:p>
          <a:p>
            <a:pPr lvl="1">
              <a:lnSpc>
                <a:spcPct val="120000"/>
              </a:lnSpc>
              <a:spcBef>
                <a:spcPts val="600"/>
              </a:spcBef>
            </a:pPr>
            <a:r>
              <a:rPr lang="en-US" sz="1600" dirty="0"/>
              <a:t>El supervisor </a:t>
            </a:r>
            <a:r>
              <a:rPr lang="en-US" sz="1600" dirty="0" err="1"/>
              <a:t>puede</a:t>
            </a:r>
            <a:r>
              <a:rPr lang="en-US" sz="1600" dirty="0"/>
              <a:t> </a:t>
            </a:r>
            <a:r>
              <a:rPr lang="en-US" sz="1600" dirty="0" err="1"/>
              <a:t>revisar</a:t>
            </a:r>
            <a:r>
              <a:rPr lang="en-US" sz="1600" dirty="0"/>
              <a:t> las </a:t>
            </a:r>
            <a:r>
              <a:rPr lang="en-US" sz="1600" dirty="0" err="1"/>
              <a:t>confirmaciones</a:t>
            </a:r>
            <a:r>
              <a:rPr lang="en-US" sz="1600" dirty="0"/>
              <a:t> de </a:t>
            </a:r>
            <a:r>
              <a:rPr lang="en-US" sz="1600" dirty="0" err="1"/>
              <a:t>tiempo</a:t>
            </a:r>
            <a:r>
              <a:rPr lang="en-US" sz="1600" dirty="0"/>
              <a:t> real contra las horas </a:t>
            </a:r>
            <a:r>
              <a:rPr lang="en-US" sz="1600" dirty="0" err="1"/>
              <a:t>planificadas</a:t>
            </a:r>
            <a:r>
              <a:rPr lang="en-US" sz="1600" dirty="0"/>
              <a:t> </a:t>
            </a:r>
            <a:r>
              <a:rPr lang="en-US" sz="1600" dirty="0" err="1"/>
              <a:t>dentro</a:t>
            </a:r>
            <a:r>
              <a:rPr lang="en-US" sz="1600" dirty="0"/>
              <a:t> de la </a:t>
            </a:r>
            <a:r>
              <a:rPr lang="en-US" sz="1600" dirty="0" err="1"/>
              <a:t>aplicación</a:t>
            </a:r>
            <a:r>
              <a:rPr lang="en-US" sz="1600" dirty="0"/>
              <a:t> Fiori.</a:t>
            </a:r>
          </a:p>
          <a:p>
            <a:pPr lvl="1">
              <a:lnSpc>
                <a:spcPct val="120000"/>
              </a:lnSpc>
              <a:spcBef>
                <a:spcPts val="600"/>
              </a:spcBef>
            </a:pPr>
            <a:r>
              <a:rPr lang="en-US" sz="1600" dirty="0"/>
              <a:t>Los </a:t>
            </a:r>
            <a:r>
              <a:rPr lang="en-US" sz="1600" dirty="0" err="1"/>
              <a:t>supervisores</a:t>
            </a:r>
            <a:r>
              <a:rPr lang="en-US" sz="1600" dirty="0"/>
              <a:t> </a:t>
            </a:r>
            <a:r>
              <a:rPr lang="en-US" sz="1600" dirty="0" err="1"/>
              <a:t>pueden</a:t>
            </a:r>
            <a:r>
              <a:rPr lang="en-US" sz="1600" dirty="0"/>
              <a:t> </a:t>
            </a:r>
            <a:r>
              <a:rPr lang="en-US" sz="1600" dirty="0" err="1"/>
              <a:t>revisar</a:t>
            </a:r>
            <a:r>
              <a:rPr lang="en-US" sz="1600" dirty="0"/>
              <a:t> y </a:t>
            </a:r>
            <a:r>
              <a:rPr lang="en-US" sz="1600" dirty="0" err="1"/>
              <a:t>aprobar</a:t>
            </a:r>
            <a:r>
              <a:rPr lang="en-US" sz="1600" dirty="0"/>
              <a:t> la entrada de </a:t>
            </a:r>
            <a:r>
              <a:rPr lang="en-US" sz="1600" dirty="0" err="1"/>
              <a:t>tiempo</a:t>
            </a:r>
            <a:r>
              <a:rPr lang="en-US" sz="1600" dirty="0"/>
              <a:t> del </a:t>
            </a:r>
            <a:r>
              <a:rPr lang="en-US" sz="1600" dirty="0" err="1"/>
              <a:t>contratista</a:t>
            </a:r>
            <a:r>
              <a:rPr lang="en-US" sz="1600" dirty="0"/>
              <a:t> </a:t>
            </a:r>
            <a:r>
              <a:rPr lang="en-US" sz="1600" dirty="0" err="1"/>
              <a:t>dentro</a:t>
            </a:r>
            <a:r>
              <a:rPr lang="en-US" sz="1600" dirty="0"/>
              <a:t> de la </a:t>
            </a:r>
            <a:r>
              <a:rPr lang="en-US" sz="1600" dirty="0" err="1"/>
              <a:t>aplicación</a:t>
            </a:r>
            <a:r>
              <a:rPr lang="en-US" sz="1600" dirty="0"/>
              <a:t> Fiori.</a:t>
            </a:r>
          </a:p>
          <a:p>
            <a:pPr lvl="1">
              <a:lnSpc>
                <a:spcPct val="120000"/>
              </a:lnSpc>
              <a:spcBef>
                <a:spcPts val="600"/>
              </a:spcBef>
            </a:pPr>
            <a:r>
              <a:rPr lang="en-US" sz="1600" dirty="0"/>
              <a:t>Los </a:t>
            </a:r>
            <a:r>
              <a:rPr lang="en-US" sz="1600" dirty="0" err="1"/>
              <a:t>supervisores</a:t>
            </a:r>
            <a:r>
              <a:rPr lang="en-US" sz="1600" dirty="0"/>
              <a:t> </a:t>
            </a:r>
            <a:r>
              <a:rPr lang="en-US" sz="1600" dirty="0" err="1"/>
              <a:t>pueden</a:t>
            </a:r>
            <a:r>
              <a:rPr lang="en-US" sz="1600" dirty="0"/>
              <a:t> </a:t>
            </a:r>
            <a:r>
              <a:rPr lang="en-US" sz="1600" dirty="0" err="1"/>
              <a:t>revisar</a:t>
            </a:r>
            <a:r>
              <a:rPr lang="en-US" sz="1600" dirty="0"/>
              <a:t> y </a:t>
            </a:r>
            <a:r>
              <a:rPr lang="en-US" sz="1600" dirty="0" err="1"/>
              <a:t>ajustar</a:t>
            </a:r>
            <a:r>
              <a:rPr lang="en-US" sz="1600" dirty="0"/>
              <a:t> las horas </a:t>
            </a:r>
            <a:r>
              <a:rPr lang="en-US" sz="1600" dirty="0" err="1"/>
              <a:t>planificadas</a:t>
            </a:r>
            <a:r>
              <a:rPr lang="en-US" sz="1600" dirty="0"/>
              <a:t> para </a:t>
            </a:r>
            <a:r>
              <a:rPr lang="en-US" sz="1600" dirty="0" err="1"/>
              <a:t>los</a:t>
            </a:r>
            <a:r>
              <a:rPr lang="en-US" sz="1600" dirty="0"/>
              <a:t> </a:t>
            </a:r>
            <a:r>
              <a:rPr lang="en-US" sz="1600" dirty="0" err="1"/>
              <a:t>técnicos</a:t>
            </a:r>
            <a:r>
              <a:rPr lang="en-US" sz="1600" dirty="0"/>
              <a:t> </a:t>
            </a:r>
            <a:r>
              <a:rPr lang="en-US" sz="1600" dirty="0" err="1"/>
              <a:t>mediante</a:t>
            </a:r>
            <a:r>
              <a:rPr lang="en-US" sz="1600" dirty="0"/>
              <a:t> </a:t>
            </a:r>
            <a:r>
              <a:rPr lang="en-US" sz="1600" dirty="0" err="1"/>
              <a:t>una</a:t>
            </a:r>
            <a:r>
              <a:rPr lang="en-US" sz="1600" dirty="0"/>
              <a:t> </a:t>
            </a:r>
            <a:r>
              <a:rPr lang="en-US" sz="1600" dirty="0" err="1"/>
              <a:t>transacción</a:t>
            </a:r>
            <a:r>
              <a:rPr lang="en-US" sz="1600" dirty="0"/>
              <a:t> PM Eleven SAP.</a:t>
            </a:r>
          </a:p>
          <a:p>
            <a:pPr lvl="1">
              <a:lnSpc>
                <a:spcPct val="120000"/>
              </a:lnSpc>
              <a:spcBef>
                <a:spcPts val="600"/>
              </a:spcBef>
            </a:pPr>
            <a:r>
              <a:rPr lang="en-US" sz="1600" dirty="0"/>
              <a:t>Los </a:t>
            </a:r>
            <a:r>
              <a:rPr lang="en-US" sz="1600" dirty="0" err="1"/>
              <a:t>planificadores</a:t>
            </a:r>
            <a:r>
              <a:rPr lang="en-US" sz="1600" dirty="0"/>
              <a:t> </a:t>
            </a:r>
            <a:r>
              <a:rPr lang="en-US" sz="1600" dirty="0" err="1"/>
              <a:t>pueden</a:t>
            </a:r>
            <a:r>
              <a:rPr lang="en-US" sz="1600" dirty="0"/>
              <a:t> </a:t>
            </a:r>
            <a:r>
              <a:rPr lang="en-US" sz="1600" dirty="0" err="1"/>
              <a:t>trabajar</a:t>
            </a:r>
            <a:r>
              <a:rPr lang="en-US" sz="1600" dirty="0"/>
              <a:t> a </a:t>
            </a:r>
            <a:r>
              <a:rPr lang="en-US" sz="1600" dirty="0" err="1"/>
              <a:t>nivel</a:t>
            </a:r>
            <a:r>
              <a:rPr lang="en-US" sz="1600" dirty="0"/>
              <a:t> de </a:t>
            </a:r>
            <a:r>
              <a:rPr lang="en-US" sz="1600" dirty="0" err="1"/>
              <a:t>capacidad</a:t>
            </a:r>
            <a:r>
              <a:rPr lang="en-US" sz="1600" dirty="0"/>
              <a:t> contra </a:t>
            </a:r>
            <a:r>
              <a:rPr lang="en-US" sz="1600" dirty="0" err="1"/>
              <a:t>el</a:t>
            </a:r>
            <a:r>
              <a:rPr lang="en-US" sz="1600" dirty="0"/>
              <a:t> </a:t>
            </a:r>
            <a:r>
              <a:rPr lang="en-US" sz="1600" dirty="0" err="1"/>
              <a:t>turno</a:t>
            </a:r>
            <a:r>
              <a:rPr lang="en-US" sz="1600" dirty="0"/>
              <a:t> </a:t>
            </a:r>
            <a:r>
              <a:rPr lang="en-US" sz="1600" dirty="0" err="1"/>
              <a:t>utilizando</a:t>
            </a:r>
            <a:r>
              <a:rPr lang="en-US" sz="1600" dirty="0"/>
              <a:t> </a:t>
            </a:r>
            <a:r>
              <a:rPr lang="en-US" sz="1600" dirty="0" err="1"/>
              <a:t>una</a:t>
            </a:r>
            <a:r>
              <a:rPr lang="en-US" sz="1600" dirty="0"/>
              <a:t> </a:t>
            </a:r>
            <a:r>
              <a:rPr lang="en-US" sz="1600" dirty="0" err="1"/>
              <a:t>transacción</a:t>
            </a:r>
            <a:r>
              <a:rPr lang="en-US" sz="1600" dirty="0"/>
              <a:t> PM Eleven SAP.</a:t>
            </a:r>
          </a:p>
          <a:p>
            <a:pPr lvl="1">
              <a:lnSpc>
                <a:spcPct val="120000"/>
              </a:lnSpc>
              <a:spcBef>
                <a:spcPts val="600"/>
              </a:spcBef>
            </a:pPr>
            <a:r>
              <a:rPr lang="en-US" sz="1600" dirty="0"/>
              <a:t>Las </a:t>
            </a:r>
            <a:r>
              <a:rPr lang="en-US" sz="1600" dirty="0" err="1"/>
              <a:t>instantáneas</a:t>
            </a:r>
            <a:r>
              <a:rPr lang="en-US" sz="1600" dirty="0"/>
              <a:t> de KPI se toman y </a:t>
            </a:r>
            <a:r>
              <a:rPr lang="en-US" sz="1600" dirty="0" err="1"/>
              <a:t>registran</a:t>
            </a:r>
            <a:r>
              <a:rPr lang="en-US" sz="1600" dirty="0"/>
              <a:t> </a:t>
            </a:r>
            <a:r>
              <a:rPr lang="en-US" sz="1600" dirty="0" err="1"/>
              <a:t>dentro</a:t>
            </a:r>
            <a:r>
              <a:rPr lang="en-US" sz="1600" dirty="0"/>
              <a:t> de </a:t>
            </a:r>
            <a:r>
              <a:rPr lang="en-US" sz="1600" dirty="0" err="1"/>
              <a:t>una</a:t>
            </a:r>
            <a:r>
              <a:rPr lang="en-US" sz="1600" dirty="0"/>
              <a:t> </a:t>
            </a:r>
            <a:r>
              <a:rPr lang="en-US" sz="1600" dirty="0" err="1"/>
              <a:t>tabla</a:t>
            </a:r>
            <a:r>
              <a:rPr lang="en-US" sz="1600" dirty="0"/>
              <a:t> </a:t>
            </a:r>
            <a:r>
              <a:rPr lang="en-US" sz="1600" dirty="0" err="1"/>
              <a:t>en</a:t>
            </a:r>
            <a:r>
              <a:rPr lang="en-US" sz="1600" dirty="0"/>
              <a:t> SAP. </a:t>
            </a:r>
            <a:r>
              <a:rPr lang="en-US" sz="1600" dirty="0" err="1"/>
              <a:t>Estos</a:t>
            </a:r>
            <a:r>
              <a:rPr lang="en-US" sz="1600" dirty="0"/>
              <a:t> </a:t>
            </a:r>
            <a:r>
              <a:rPr lang="en-US" sz="1600" dirty="0" err="1"/>
              <a:t>datos</a:t>
            </a:r>
            <a:r>
              <a:rPr lang="en-US" sz="1600" dirty="0"/>
              <a:t> </a:t>
            </a:r>
            <a:r>
              <a:rPr lang="en-US" sz="1600" dirty="0" err="1"/>
              <a:t>estarán</a:t>
            </a:r>
            <a:r>
              <a:rPr lang="en-US" sz="1600" dirty="0"/>
              <a:t> </a:t>
            </a:r>
            <a:r>
              <a:rPr lang="en-US" sz="1600" dirty="0" err="1"/>
              <a:t>disponibles</a:t>
            </a:r>
            <a:r>
              <a:rPr lang="en-US" sz="1600" dirty="0"/>
              <a:t> para ser </a:t>
            </a:r>
            <a:r>
              <a:rPr lang="en-US" sz="1600" dirty="0" err="1"/>
              <a:t>utilizados</a:t>
            </a:r>
            <a:r>
              <a:rPr lang="en-US" sz="1600" dirty="0"/>
              <a:t> </a:t>
            </a:r>
            <a:r>
              <a:rPr lang="en-US" sz="1600" dirty="0" err="1"/>
              <a:t>en</a:t>
            </a:r>
            <a:r>
              <a:rPr lang="en-US" sz="1600" dirty="0"/>
              <a:t> </a:t>
            </a:r>
            <a:r>
              <a:rPr lang="en-US" sz="1600" dirty="0" err="1"/>
              <a:t>otras</a:t>
            </a:r>
            <a:r>
              <a:rPr lang="en-US" sz="1600" dirty="0"/>
              <a:t> </a:t>
            </a:r>
            <a:r>
              <a:rPr lang="en-US" sz="1600" dirty="0" err="1"/>
              <a:t>transacciones</a:t>
            </a:r>
            <a:r>
              <a:rPr lang="en-US" sz="1600" dirty="0"/>
              <a:t>.</a:t>
            </a:r>
            <a:endParaRPr lang="en-US" sz="1200" dirty="0"/>
          </a:p>
        </p:txBody>
      </p:sp>
      <p:pic>
        <p:nvPicPr>
          <p:cNvPr id="4" name="Picture 3">
            <a:extLst>
              <a:ext uri="{FF2B5EF4-FFF2-40B4-BE49-F238E27FC236}">
                <a16:creationId xmlns:a16="http://schemas.microsoft.com/office/drawing/2014/main" id="{64634CC3-1E0B-4CE7-8CB1-44AC95C2C7CF}"/>
              </a:ext>
            </a:extLst>
          </p:cNvPr>
          <p:cNvPicPr>
            <a:picLocks noChangeAspect="1"/>
          </p:cNvPicPr>
          <p:nvPr/>
        </p:nvPicPr>
        <p:blipFill>
          <a:blip r:embed="rId2"/>
          <a:stretch>
            <a:fillRect/>
          </a:stretch>
        </p:blipFill>
        <p:spPr>
          <a:xfrm>
            <a:off x="9708749" y="29878"/>
            <a:ext cx="1173979" cy="510122"/>
          </a:xfrm>
          <a:prstGeom prst="rect">
            <a:avLst/>
          </a:prstGeom>
        </p:spPr>
      </p:pic>
      <p:sp>
        <p:nvSpPr>
          <p:cNvPr id="5" name="Text Placeholder 2">
            <a:extLst>
              <a:ext uri="{FF2B5EF4-FFF2-40B4-BE49-F238E27FC236}">
                <a16:creationId xmlns:a16="http://schemas.microsoft.com/office/drawing/2014/main" id="{FF9CC4E5-19C1-48A7-96E8-074C5C52AF88}"/>
              </a:ext>
            </a:extLst>
          </p:cNvPr>
          <p:cNvSpPr txBox="1">
            <a:spLocks/>
          </p:cNvSpPr>
          <p:nvPr/>
        </p:nvSpPr>
        <p:spPr>
          <a:xfrm>
            <a:off x="536303" y="1280160"/>
            <a:ext cx="3274424" cy="3535680"/>
          </a:xfrm>
          <a:prstGeom prst="rect">
            <a:avLst/>
          </a:prstGeom>
        </p:spPr>
        <p:txBody>
          <a:bodyPr vert="horz" lIns="91440" tIns="45720" rIns="91440" bIns="45720" numCol="1"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914400">
              <a:lnSpc>
                <a:spcPct val="90000"/>
              </a:lnSpc>
              <a:spcBef>
                <a:spcPts val="1000"/>
              </a:spcBef>
            </a:pPr>
            <a:r>
              <a:rPr lang="en-US" sz="1600" b="1" i="1" dirty="0">
                <a:solidFill>
                  <a:schemeClr val="tx1"/>
                </a:solidFill>
                <a:latin typeface="+mj-lt"/>
              </a:rPr>
              <a:t>¡La </a:t>
            </a:r>
            <a:r>
              <a:rPr lang="en-US" sz="1600" b="1" i="1" dirty="0" err="1">
                <a:solidFill>
                  <a:schemeClr val="tx1"/>
                </a:solidFill>
                <a:latin typeface="+mj-lt"/>
              </a:rPr>
              <a:t>solución</a:t>
            </a:r>
            <a:r>
              <a:rPr lang="en-US" sz="1600" b="1" i="1" dirty="0">
                <a:solidFill>
                  <a:schemeClr val="tx1"/>
                </a:solidFill>
                <a:latin typeface="+mj-lt"/>
              </a:rPr>
              <a:t> </a:t>
            </a:r>
            <a:r>
              <a:rPr lang="en-US" sz="1600" b="1" i="1" dirty="0" err="1">
                <a:solidFill>
                  <a:schemeClr val="tx1"/>
                </a:solidFill>
                <a:latin typeface="+mj-lt"/>
              </a:rPr>
              <a:t>sistematiza</a:t>
            </a:r>
            <a:r>
              <a:rPr lang="en-US" sz="1600" b="1" i="1" dirty="0">
                <a:solidFill>
                  <a:schemeClr val="tx1"/>
                </a:solidFill>
                <a:latin typeface="+mj-lt"/>
              </a:rPr>
              <a:t> </a:t>
            </a:r>
            <a:r>
              <a:rPr lang="en-US" sz="1600" b="1" i="1" dirty="0" err="1">
                <a:solidFill>
                  <a:schemeClr val="tx1"/>
                </a:solidFill>
                <a:latin typeface="+mj-lt"/>
              </a:rPr>
              <a:t>procesos</a:t>
            </a:r>
            <a:r>
              <a:rPr lang="en-US" sz="1600" b="1" i="1" dirty="0">
                <a:solidFill>
                  <a:schemeClr val="tx1"/>
                </a:solidFill>
                <a:latin typeface="+mj-lt"/>
              </a:rPr>
              <a:t> que antes </a:t>
            </a:r>
            <a:r>
              <a:rPr lang="en-US" sz="1600" b="1" i="1" u="sng" dirty="0" err="1">
                <a:solidFill>
                  <a:schemeClr val="tx1"/>
                </a:solidFill>
                <a:latin typeface="+mj-lt"/>
              </a:rPr>
              <a:t>eran</a:t>
            </a:r>
            <a:r>
              <a:rPr lang="en-US" sz="1600" b="1" i="1" u="sng" dirty="0">
                <a:solidFill>
                  <a:schemeClr val="tx1"/>
                </a:solidFill>
                <a:latin typeface="+mj-lt"/>
              </a:rPr>
              <a:t> </a:t>
            </a:r>
            <a:r>
              <a:rPr lang="en-US" sz="1600" b="1" i="1" u="sng" dirty="0" err="1">
                <a:solidFill>
                  <a:schemeClr val="tx1"/>
                </a:solidFill>
                <a:latin typeface="+mj-lt"/>
              </a:rPr>
              <a:t>procesos</a:t>
            </a:r>
            <a:r>
              <a:rPr lang="en-US" sz="1600" b="1" i="1" u="sng" dirty="0">
                <a:solidFill>
                  <a:schemeClr val="tx1"/>
                </a:solidFill>
                <a:latin typeface="+mj-lt"/>
              </a:rPr>
              <a:t> </a:t>
            </a:r>
            <a:r>
              <a:rPr lang="en-US" sz="1600" b="1" i="1" u="sng" dirty="0" err="1">
                <a:solidFill>
                  <a:schemeClr val="tx1"/>
                </a:solidFill>
                <a:latin typeface="+mj-lt"/>
              </a:rPr>
              <a:t>manuales</a:t>
            </a:r>
            <a:r>
              <a:rPr lang="en-US" sz="1600" b="1" i="1" u="sng" dirty="0">
                <a:solidFill>
                  <a:schemeClr val="tx1"/>
                </a:solidFill>
                <a:latin typeface="+mj-lt"/>
              </a:rPr>
              <a:t> </a:t>
            </a:r>
            <a:r>
              <a:rPr lang="en-US" sz="1600" b="1" i="1" u="sng" dirty="0" err="1">
                <a:solidFill>
                  <a:schemeClr val="tx1"/>
                </a:solidFill>
                <a:latin typeface="+mj-lt"/>
              </a:rPr>
              <a:t>en</a:t>
            </a:r>
            <a:r>
              <a:rPr lang="en-US" sz="1600" b="1" i="1" u="sng" dirty="0">
                <a:solidFill>
                  <a:schemeClr val="tx1"/>
                </a:solidFill>
                <a:latin typeface="+mj-lt"/>
              </a:rPr>
              <a:t> </a:t>
            </a:r>
            <a:r>
              <a:rPr lang="en-US" sz="1600" b="1" i="1" u="sng" dirty="0" err="1">
                <a:solidFill>
                  <a:schemeClr val="tx1"/>
                </a:solidFill>
                <a:latin typeface="+mj-lt"/>
              </a:rPr>
              <a:t>papel</a:t>
            </a:r>
            <a:r>
              <a:rPr lang="en-US" sz="1600" b="1" i="1" u="sng" dirty="0">
                <a:solidFill>
                  <a:schemeClr val="tx1"/>
                </a:solidFill>
                <a:latin typeface="+mj-lt"/>
              </a:rPr>
              <a:t>!</a:t>
            </a:r>
          </a:p>
          <a:p>
            <a:pPr algn="l" defTabSz="914400">
              <a:lnSpc>
                <a:spcPct val="90000"/>
              </a:lnSpc>
              <a:spcBef>
                <a:spcPts val="1000"/>
              </a:spcBef>
            </a:pPr>
            <a:r>
              <a:rPr lang="en-US" sz="1600" b="1" i="1" dirty="0">
                <a:solidFill>
                  <a:schemeClr val="tx1"/>
                </a:solidFill>
                <a:latin typeface="+mj-lt"/>
              </a:rPr>
              <a:t>Supervisors Cockpit </a:t>
            </a:r>
            <a:r>
              <a:rPr lang="en-US" sz="1600" b="1" i="1" dirty="0" err="1">
                <a:solidFill>
                  <a:schemeClr val="tx1"/>
                </a:solidFill>
                <a:latin typeface="+mj-lt"/>
              </a:rPr>
              <a:t>brinda</a:t>
            </a:r>
            <a:r>
              <a:rPr lang="en-US" sz="1600" b="1" i="1" dirty="0">
                <a:solidFill>
                  <a:schemeClr val="tx1"/>
                </a:solidFill>
                <a:latin typeface="+mj-lt"/>
              </a:rPr>
              <a:t> la </a:t>
            </a:r>
            <a:r>
              <a:rPr lang="en-US" sz="1600" b="1" i="1" dirty="0" err="1">
                <a:solidFill>
                  <a:schemeClr val="tx1"/>
                </a:solidFill>
                <a:latin typeface="+mj-lt"/>
              </a:rPr>
              <a:t>capacidad</a:t>
            </a:r>
            <a:r>
              <a:rPr lang="en-US" sz="1600" b="1" i="1" dirty="0">
                <a:solidFill>
                  <a:schemeClr val="tx1"/>
                </a:solidFill>
                <a:latin typeface="+mj-lt"/>
              </a:rPr>
              <a:t> de </a:t>
            </a:r>
            <a:r>
              <a:rPr lang="en-US" sz="1600" b="1" i="1" dirty="0" err="1">
                <a:solidFill>
                  <a:schemeClr val="tx1"/>
                </a:solidFill>
                <a:latin typeface="+mj-lt"/>
              </a:rPr>
              <a:t>asignar</a:t>
            </a:r>
            <a:r>
              <a:rPr lang="en-US" sz="1600" b="1" i="1" dirty="0">
                <a:solidFill>
                  <a:schemeClr val="tx1"/>
                </a:solidFill>
                <a:latin typeface="+mj-lt"/>
              </a:rPr>
              <a:t> </a:t>
            </a:r>
            <a:r>
              <a:rPr lang="en-US" sz="1600" b="1" i="1" dirty="0" err="1">
                <a:solidFill>
                  <a:schemeClr val="tx1"/>
                </a:solidFill>
                <a:latin typeface="+mj-lt"/>
              </a:rPr>
              <a:t>tareas</a:t>
            </a:r>
            <a:r>
              <a:rPr lang="en-US" sz="1600" b="1" i="1" dirty="0">
                <a:solidFill>
                  <a:schemeClr val="tx1"/>
                </a:solidFill>
                <a:latin typeface="+mj-lt"/>
              </a:rPr>
              <a:t> y </a:t>
            </a:r>
            <a:r>
              <a:rPr lang="en-US" sz="1600" b="1" i="1" dirty="0" err="1">
                <a:solidFill>
                  <a:schemeClr val="tx1"/>
                </a:solidFill>
                <a:latin typeface="+mj-lt"/>
              </a:rPr>
              <a:t>órdenes</a:t>
            </a:r>
            <a:r>
              <a:rPr lang="en-US" sz="1600" b="1" i="1" dirty="0">
                <a:solidFill>
                  <a:schemeClr val="tx1"/>
                </a:solidFill>
                <a:latin typeface="+mj-lt"/>
              </a:rPr>
              <a:t> de </a:t>
            </a:r>
            <a:r>
              <a:rPr lang="en-US" sz="1600" b="1" i="1" dirty="0" err="1">
                <a:solidFill>
                  <a:schemeClr val="tx1"/>
                </a:solidFill>
                <a:latin typeface="+mj-lt"/>
              </a:rPr>
              <a:t>trabajo</a:t>
            </a:r>
            <a:r>
              <a:rPr lang="en-US" sz="1600" b="1" i="1" dirty="0">
                <a:solidFill>
                  <a:schemeClr val="tx1"/>
                </a:solidFill>
                <a:latin typeface="+mj-lt"/>
              </a:rPr>
              <a:t> </a:t>
            </a:r>
            <a:r>
              <a:rPr lang="en-US" sz="1600" b="1" i="1" dirty="0" err="1">
                <a:solidFill>
                  <a:schemeClr val="tx1"/>
                </a:solidFill>
                <a:latin typeface="+mj-lt"/>
              </a:rPr>
              <a:t>diarias</a:t>
            </a:r>
            <a:r>
              <a:rPr lang="en-US" sz="1600" b="1" i="1" dirty="0">
                <a:solidFill>
                  <a:schemeClr val="tx1"/>
                </a:solidFill>
                <a:latin typeface="+mj-lt"/>
              </a:rPr>
              <a:t>, </a:t>
            </a:r>
            <a:r>
              <a:rPr lang="en-US" sz="1600" b="1" i="1" dirty="0" err="1">
                <a:solidFill>
                  <a:schemeClr val="tx1"/>
                </a:solidFill>
                <a:latin typeface="+mj-lt"/>
              </a:rPr>
              <a:t>semanales</a:t>
            </a:r>
            <a:r>
              <a:rPr lang="en-US" sz="1600" b="1" i="1" dirty="0">
                <a:solidFill>
                  <a:schemeClr val="tx1"/>
                </a:solidFill>
                <a:latin typeface="+mj-lt"/>
              </a:rPr>
              <a:t> o </a:t>
            </a:r>
            <a:r>
              <a:rPr lang="en-US" sz="1600" b="1" i="1" dirty="0" err="1">
                <a:solidFill>
                  <a:schemeClr val="tx1"/>
                </a:solidFill>
                <a:latin typeface="+mj-lt"/>
              </a:rPr>
              <a:t>mensuales</a:t>
            </a:r>
            <a:r>
              <a:rPr lang="en-US" sz="1600" b="1" i="1" dirty="0">
                <a:solidFill>
                  <a:schemeClr val="tx1"/>
                </a:solidFill>
                <a:latin typeface="+mj-lt"/>
              </a:rPr>
              <a:t> al </a:t>
            </a:r>
            <a:r>
              <a:rPr lang="en-US" sz="1600" b="1" i="1" dirty="0" err="1">
                <a:solidFill>
                  <a:schemeClr val="tx1"/>
                </a:solidFill>
                <a:latin typeface="+mj-lt"/>
              </a:rPr>
              <a:t>equipo</a:t>
            </a:r>
            <a:r>
              <a:rPr lang="en-US" sz="1600" b="1" i="1" dirty="0">
                <a:solidFill>
                  <a:schemeClr val="tx1"/>
                </a:solidFill>
                <a:latin typeface="+mj-lt"/>
              </a:rPr>
              <a:t> </a:t>
            </a:r>
            <a:r>
              <a:rPr lang="en-US" sz="1600" b="1" i="1" dirty="0" err="1">
                <a:solidFill>
                  <a:schemeClr val="tx1"/>
                </a:solidFill>
                <a:latin typeface="+mj-lt"/>
              </a:rPr>
              <a:t>en</a:t>
            </a:r>
            <a:r>
              <a:rPr lang="en-US" sz="1600" b="1" i="1" dirty="0">
                <a:solidFill>
                  <a:schemeClr val="tx1"/>
                </a:solidFill>
                <a:latin typeface="+mj-lt"/>
              </a:rPr>
              <a:t> </a:t>
            </a:r>
            <a:r>
              <a:rPr lang="en-US" sz="1600" b="1" i="1" dirty="0" err="1">
                <a:solidFill>
                  <a:schemeClr val="tx1"/>
                </a:solidFill>
                <a:latin typeface="+mj-lt"/>
              </a:rPr>
              <a:t>el</a:t>
            </a:r>
            <a:r>
              <a:rPr lang="en-US" sz="1600" b="1" i="1" dirty="0">
                <a:solidFill>
                  <a:schemeClr val="tx1"/>
                </a:solidFill>
                <a:latin typeface="+mj-lt"/>
              </a:rPr>
              <a:t> campo de </a:t>
            </a:r>
            <a:r>
              <a:rPr lang="en-US" sz="1600" b="1" i="1" dirty="0" err="1">
                <a:solidFill>
                  <a:schemeClr val="tx1"/>
                </a:solidFill>
                <a:latin typeface="+mj-lt"/>
              </a:rPr>
              <a:t>manera</a:t>
            </a:r>
            <a:r>
              <a:rPr lang="en-US" sz="1600" b="1" i="1" dirty="0">
                <a:solidFill>
                  <a:schemeClr val="tx1"/>
                </a:solidFill>
                <a:latin typeface="+mj-lt"/>
              </a:rPr>
              <a:t> </a:t>
            </a:r>
            <a:r>
              <a:rPr lang="en-US" sz="1600" b="1" i="1" dirty="0" err="1">
                <a:solidFill>
                  <a:schemeClr val="tx1"/>
                </a:solidFill>
                <a:latin typeface="+mj-lt"/>
              </a:rPr>
              <a:t>fácil</a:t>
            </a:r>
            <a:r>
              <a:rPr lang="en-US" sz="1600" b="1" i="1" dirty="0">
                <a:solidFill>
                  <a:schemeClr val="tx1"/>
                </a:solidFill>
                <a:latin typeface="+mj-lt"/>
              </a:rPr>
              <a:t> y </a:t>
            </a:r>
            <a:r>
              <a:rPr lang="en-US" sz="1600" b="1" i="1" dirty="0" err="1">
                <a:solidFill>
                  <a:schemeClr val="tx1"/>
                </a:solidFill>
                <a:latin typeface="+mj-lt"/>
              </a:rPr>
              <a:t>rápida</a:t>
            </a:r>
            <a:r>
              <a:rPr lang="en-US" sz="1600" b="1" i="1" dirty="0">
                <a:solidFill>
                  <a:schemeClr val="tx1"/>
                </a:solidFill>
                <a:latin typeface="+mj-lt"/>
              </a:rPr>
              <a:t>.</a:t>
            </a:r>
            <a:endParaRPr lang="en-US" sz="1400" i="1" dirty="0">
              <a:solidFill>
                <a:schemeClr val="tx1"/>
              </a:solidFill>
            </a:endParaRPr>
          </a:p>
          <a:p>
            <a:pPr>
              <a:lnSpc>
                <a:spcPts val="2500"/>
              </a:lnSpc>
            </a:pPr>
            <a:endParaRPr lang="en-US" sz="1400" i="1" dirty="0">
              <a:solidFill>
                <a:schemeClr val="tx1"/>
              </a:solidFill>
            </a:endParaRPr>
          </a:p>
        </p:txBody>
      </p:sp>
      <p:pic>
        <p:nvPicPr>
          <p:cNvPr id="8" name="Picture 7">
            <a:extLst>
              <a:ext uri="{FF2B5EF4-FFF2-40B4-BE49-F238E27FC236}">
                <a16:creationId xmlns:a16="http://schemas.microsoft.com/office/drawing/2014/main" id="{370D86B4-4EF6-4FEA-9B80-F8DD2C60C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728" y="158222"/>
            <a:ext cx="843550" cy="843550"/>
          </a:xfrm>
          <a:prstGeom prst="rect">
            <a:avLst/>
          </a:prstGeom>
        </p:spPr>
      </p:pic>
      <p:pic>
        <p:nvPicPr>
          <p:cNvPr id="10" name="Picture 9">
            <a:extLst>
              <a:ext uri="{FF2B5EF4-FFF2-40B4-BE49-F238E27FC236}">
                <a16:creationId xmlns:a16="http://schemas.microsoft.com/office/drawing/2014/main" id="{E4451B3F-1C32-48CA-A233-B2ABFAA1A2C9}"/>
              </a:ext>
            </a:extLst>
          </p:cNvPr>
          <p:cNvPicPr>
            <a:picLocks noChangeAspect="1"/>
          </p:cNvPicPr>
          <p:nvPr/>
        </p:nvPicPr>
        <p:blipFill>
          <a:blip r:embed="rId4"/>
          <a:stretch>
            <a:fillRect/>
          </a:stretch>
        </p:blipFill>
        <p:spPr>
          <a:xfrm>
            <a:off x="3992589" y="1109461"/>
            <a:ext cx="8161211" cy="3023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138584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44336"/>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sp>
        <p:nvSpPr>
          <p:cNvPr id="14" name="Title 14">
            <a:extLst>
              <a:ext uri="{FF2B5EF4-FFF2-40B4-BE49-F238E27FC236}">
                <a16:creationId xmlns:a16="http://schemas.microsoft.com/office/drawing/2014/main" id="{0D283EA3-66DA-4977-B31D-5D464E66FF78}"/>
              </a:ext>
            </a:extLst>
          </p:cNvPr>
          <p:cNvSpPr txBox="1">
            <a:spLocks/>
          </p:cNvSpPr>
          <p:nvPr/>
        </p:nvSpPr>
        <p:spPr>
          <a:xfrm>
            <a:off x="4474100" y="3032230"/>
            <a:ext cx="5956916" cy="660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chemeClr val="bg1"/>
                </a:solidFill>
                <a:latin typeface="Calibri" panose="020F0502020204030204"/>
              </a:rPr>
              <a:t>ADMINISTRACIÓN DEL TRABAJO</a:t>
            </a:r>
            <a:endParaRPr kumimoji="0" lang="en-AU"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7" name="Picture 6">
            <a:extLst>
              <a:ext uri="{FF2B5EF4-FFF2-40B4-BE49-F238E27FC236}">
                <a16:creationId xmlns:a16="http://schemas.microsoft.com/office/drawing/2014/main" id="{F5064331-9FFB-4C2A-9656-CD8E5E98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8932" y="3800742"/>
            <a:ext cx="952381" cy="952381"/>
          </a:xfrm>
          <a:prstGeom prst="rect">
            <a:avLst/>
          </a:prstGeom>
        </p:spPr>
      </p:pic>
      <p:pic>
        <p:nvPicPr>
          <p:cNvPr id="11" name="Picture 10">
            <a:extLst>
              <a:ext uri="{FF2B5EF4-FFF2-40B4-BE49-F238E27FC236}">
                <a16:creationId xmlns:a16="http://schemas.microsoft.com/office/drawing/2014/main" id="{F0753372-B455-405C-969C-A14CEF5EC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544" y="3800742"/>
            <a:ext cx="952381" cy="952381"/>
          </a:xfrm>
          <a:prstGeom prst="rect">
            <a:avLst/>
          </a:prstGeom>
        </p:spPr>
      </p:pic>
      <p:sp>
        <p:nvSpPr>
          <p:cNvPr id="8" name="Rectangle 12">
            <a:extLst>
              <a:ext uri="{FF2B5EF4-FFF2-40B4-BE49-F238E27FC236}">
                <a16:creationId xmlns:a16="http://schemas.microsoft.com/office/drawing/2014/main" id="{99B39E63-1760-4F9F-8A59-C37384F8A3D3}"/>
              </a:ext>
            </a:extLst>
          </p:cNvPr>
          <p:cNvSpPr>
            <a:spLocks noChangeArrowheads="1"/>
          </p:cNvSpPr>
          <p:nvPr>
            <p:custDataLst>
              <p:tags r:id="rId1"/>
            </p:custDataLst>
          </p:nvPr>
        </p:nvSpPr>
        <p:spPr bwMode="auto">
          <a:xfrm>
            <a:off x="4525774" y="5121239"/>
            <a:ext cx="1807995"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Solución</a:t>
            </a:r>
            <a:r>
              <a:rPr lang="en-AU" altLang="en-US" sz="1200" i="1" dirty="0">
                <a:solidFill>
                  <a:srgbClr val="575757"/>
                </a:solidFill>
                <a:latin typeface="+mn-lt"/>
              </a:rPr>
              <a:t> de </a:t>
            </a:r>
            <a:r>
              <a:rPr lang="en-AU" altLang="en-US" sz="1200" i="1" dirty="0" err="1">
                <a:solidFill>
                  <a:srgbClr val="575757"/>
                </a:solidFill>
                <a:latin typeface="+mn-lt"/>
              </a:rPr>
              <a:t>impresión</a:t>
            </a:r>
            <a:r>
              <a:rPr lang="en-AU" altLang="en-US" sz="1200" i="1" dirty="0">
                <a:solidFill>
                  <a:srgbClr val="575757"/>
                </a:solidFill>
                <a:latin typeface="+mn-lt"/>
              </a:rPr>
              <a:t> de OT</a:t>
            </a:r>
          </a:p>
        </p:txBody>
      </p:sp>
      <p:sp>
        <p:nvSpPr>
          <p:cNvPr id="9" name="Rectangle 12">
            <a:extLst>
              <a:ext uri="{FF2B5EF4-FFF2-40B4-BE49-F238E27FC236}">
                <a16:creationId xmlns:a16="http://schemas.microsoft.com/office/drawing/2014/main" id="{A7C9DD6E-5FF6-4858-BCA6-9B3C442B4879}"/>
              </a:ext>
            </a:extLst>
          </p:cNvPr>
          <p:cNvSpPr>
            <a:spLocks noChangeArrowheads="1"/>
          </p:cNvSpPr>
          <p:nvPr>
            <p:custDataLst>
              <p:tags r:id="rId2"/>
            </p:custDataLst>
          </p:nvPr>
        </p:nvSpPr>
        <p:spPr bwMode="auto">
          <a:xfrm>
            <a:off x="6723199" y="5103629"/>
            <a:ext cx="1691360" cy="184666"/>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sz="1200" i="1" dirty="0" err="1">
                <a:solidFill>
                  <a:srgbClr val="575757"/>
                </a:solidFill>
                <a:latin typeface="+mn-lt"/>
              </a:rPr>
              <a:t>Solución</a:t>
            </a:r>
            <a:r>
              <a:rPr lang="en-AU" altLang="en-US" sz="1200" i="1" dirty="0">
                <a:solidFill>
                  <a:srgbClr val="575757"/>
                </a:solidFill>
                <a:latin typeface="+mn-lt"/>
              </a:rPr>
              <a:t> de </a:t>
            </a:r>
            <a:r>
              <a:rPr lang="en-AU" altLang="en-US" sz="1200" i="1" dirty="0" err="1">
                <a:solidFill>
                  <a:srgbClr val="575757"/>
                </a:solidFill>
                <a:latin typeface="+mn-lt"/>
              </a:rPr>
              <a:t>escaneo</a:t>
            </a:r>
            <a:r>
              <a:rPr lang="en-AU" altLang="en-US" sz="1200" i="1" dirty="0">
                <a:solidFill>
                  <a:srgbClr val="575757"/>
                </a:solidFill>
                <a:latin typeface="+mn-lt"/>
              </a:rPr>
              <a:t> de OT</a:t>
            </a:r>
          </a:p>
        </p:txBody>
      </p:sp>
    </p:spTree>
    <p:extLst>
      <p:ext uri="{BB962C8B-B14F-4D97-AF65-F5344CB8AC3E}">
        <p14:creationId xmlns:p14="http://schemas.microsoft.com/office/powerpoint/2010/main" val="773203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9">
            <a:extLst>
              <a:ext uri="{FF2B5EF4-FFF2-40B4-BE49-F238E27FC236}">
                <a16:creationId xmlns:a16="http://schemas.microsoft.com/office/drawing/2014/main" id="{80701A5D-587F-47A0-8A04-391BFDD337BC}"/>
              </a:ext>
            </a:extLst>
          </p:cNvPr>
          <p:cNvSpPr txBox="1">
            <a:spLocks/>
          </p:cNvSpPr>
          <p:nvPr/>
        </p:nvSpPr>
        <p:spPr>
          <a:xfrm>
            <a:off x="282200" y="121153"/>
            <a:ext cx="11277702" cy="637199"/>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2800" dirty="0"/>
              <a:t>PM Eleven – Solutions for SAP</a:t>
            </a:r>
            <a:br>
              <a:rPr lang="en-US" sz="1600" dirty="0"/>
            </a:br>
            <a:r>
              <a:rPr lang="en-US" sz="1800" dirty="0"/>
              <a:t>Print Solution</a:t>
            </a:r>
            <a:endParaRPr lang="en-AU" sz="2800" dirty="0"/>
          </a:p>
        </p:txBody>
      </p:sp>
      <p:sp>
        <p:nvSpPr>
          <p:cNvPr id="14" name="Text Placeholder 1">
            <a:extLst>
              <a:ext uri="{FF2B5EF4-FFF2-40B4-BE49-F238E27FC236}">
                <a16:creationId xmlns:a16="http://schemas.microsoft.com/office/drawing/2014/main" id="{A9928105-F9BD-4771-948D-9AB272F5C10E}"/>
              </a:ext>
            </a:extLst>
          </p:cNvPr>
          <p:cNvSpPr txBox="1">
            <a:spLocks/>
          </p:cNvSpPr>
          <p:nvPr/>
        </p:nvSpPr>
        <p:spPr>
          <a:xfrm>
            <a:off x="152944" y="1476104"/>
            <a:ext cx="11886112" cy="145444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Imprime</a:t>
            </a:r>
            <a:r>
              <a:rPr lang="en-US" b="1" dirty="0"/>
              <a:t> sus </a:t>
            </a:r>
            <a:r>
              <a:rPr lang="en-US" b="1" dirty="0" err="1"/>
              <a:t>Órdenes</a:t>
            </a:r>
            <a:r>
              <a:rPr lang="en-US" b="1" dirty="0"/>
              <a:t> de </a:t>
            </a:r>
            <a:r>
              <a:rPr lang="en-US" b="1" dirty="0" err="1"/>
              <a:t>Trabajo</a:t>
            </a:r>
            <a:r>
              <a:rPr lang="en-US" b="1" dirty="0"/>
              <a:t> / </a:t>
            </a:r>
            <a:r>
              <a:rPr lang="en-US" b="1" dirty="0" err="1"/>
              <a:t>Documentos</a:t>
            </a:r>
            <a:r>
              <a:rPr lang="en-US" b="1" dirty="0"/>
              <a:t> de Taller y </a:t>
            </a:r>
            <a:r>
              <a:rPr lang="en-US" b="1" dirty="0" err="1"/>
              <a:t>todos</a:t>
            </a:r>
            <a:r>
              <a:rPr lang="en-US" b="1" dirty="0"/>
              <a:t> </a:t>
            </a:r>
            <a:r>
              <a:rPr lang="en-US" b="1" dirty="0" err="1"/>
              <a:t>los</a:t>
            </a:r>
            <a:r>
              <a:rPr lang="en-US" b="1" dirty="0"/>
              <a:t> </a:t>
            </a:r>
            <a:r>
              <a:rPr lang="en-US" b="1" dirty="0" err="1"/>
              <a:t>archivos</a:t>
            </a:r>
            <a:r>
              <a:rPr lang="en-US" b="1" dirty="0"/>
              <a:t> </a:t>
            </a:r>
            <a:r>
              <a:rPr lang="en-US" b="1" dirty="0" err="1"/>
              <a:t>adjuntos</a:t>
            </a:r>
            <a:endParaRPr lang="en-US" b="1" dirty="0"/>
          </a:p>
          <a:p>
            <a:pPr marL="971550" lvl="1" indent="-285750"/>
            <a:r>
              <a:rPr lang="en-US" sz="1200" dirty="0" err="1"/>
              <a:t>Conectado</a:t>
            </a:r>
            <a:r>
              <a:rPr lang="en-US" sz="1200" dirty="0"/>
              <a:t> con </a:t>
            </a:r>
            <a:r>
              <a:rPr lang="en-US" sz="1200" dirty="0" err="1"/>
              <a:t>el</a:t>
            </a:r>
            <a:r>
              <a:rPr lang="en-US" sz="1200" dirty="0"/>
              <a:t> </a:t>
            </a:r>
            <a:r>
              <a:rPr lang="en-US" sz="1200" dirty="0" err="1"/>
              <a:t>repositorio</a:t>
            </a:r>
            <a:r>
              <a:rPr lang="en-US" sz="1200" dirty="0"/>
              <a:t> de </a:t>
            </a:r>
            <a:r>
              <a:rPr lang="en-US" sz="1200" dirty="0" err="1"/>
              <a:t>documentos</a:t>
            </a:r>
            <a:r>
              <a:rPr lang="en-US" sz="1200" dirty="0"/>
              <a:t> (OpenText, SAP DMS, </a:t>
            </a:r>
            <a:r>
              <a:rPr lang="en-US" sz="1200" dirty="0" err="1"/>
              <a:t>otros</a:t>
            </a:r>
            <a:r>
              <a:rPr lang="en-US" sz="1200" dirty="0"/>
              <a:t>)</a:t>
            </a:r>
          </a:p>
          <a:p>
            <a:pPr marL="971550" lvl="1" indent="-285750"/>
            <a:r>
              <a:rPr lang="en-US" sz="1200" dirty="0" err="1"/>
              <a:t>Solución</a:t>
            </a:r>
            <a:r>
              <a:rPr lang="en-US" sz="1200" dirty="0"/>
              <a:t> de </a:t>
            </a:r>
            <a:r>
              <a:rPr lang="en-US" sz="1200" dirty="0" err="1"/>
              <a:t>impresión</a:t>
            </a:r>
            <a:r>
              <a:rPr lang="en-US" sz="1200" dirty="0"/>
              <a:t> de </a:t>
            </a:r>
            <a:r>
              <a:rPr lang="en-US" sz="1200" dirty="0" err="1"/>
              <a:t>fuerza</a:t>
            </a:r>
            <a:r>
              <a:rPr lang="en-US" sz="1200" dirty="0"/>
              <a:t> </a:t>
            </a:r>
            <a:r>
              <a:rPr lang="en-US" sz="1200" dirty="0" err="1"/>
              <a:t>empresarial</a:t>
            </a:r>
            <a:endParaRPr lang="en-US" sz="1200" dirty="0"/>
          </a:p>
          <a:p>
            <a:pPr marL="971550" lvl="1" indent="-285750"/>
            <a:r>
              <a:rPr lang="en-US" sz="1200" dirty="0" err="1"/>
              <a:t>Funcionalidad</a:t>
            </a:r>
            <a:r>
              <a:rPr lang="en-US" sz="1200" dirty="0"/>
              <a:t> de </a:t>
            </a:r>
            <a:r>
              <a:rPr lang="en-US" sz="1200" dirty="0" err="1"/>
              <a:t>paginación</a:t>
            </a:r>
            <a:r>
              <a:rPr lang="en-US" sz="1200" dirty="0"/>
              <a:t> y </a:t>
            </a:r>
            <a:r>
              <a:rPr lang="en-US" sz="1200" dirty="0" err="1"/>
              <a:t>código</a:t>
            </a:r>
            <a:r>
              <a:rPr lang="en-US" sz="1200" dirty="0"/>
              <a:t> de barras </a:t>
            </a:r>
            <a:r>
              <a:rPr lang="en-US" sz="1200" dirty="0" err="1"/>
              <a:t>automatizado</a:t>
            </a:r>
            <a:endParaRPr lang="en-US" sz="1200" dirty="0"/>
          </a:p>
          <a:p>
            <a:pPr marL="971550" lvl="1" indent="-285750"/>
            <a:r>
              <a:rPr lang="en-US" sz="1200" dirty="0"/>
              <a:t>Para </a:t>
            </a:r>
            <a:r>
              <a:rPr lang="en-US" sz="1200" dirty="0" err="1"/>
              <a:t>algunos</a:t>
            </a:r>
            <a:r>
              <a:rPr lang="en-US" sz="1200" dirty="0"/>
              <a:t> </a:t>
            </a:r>
            <a:r>
              <a:rPr lang="en-US" sz="1200" dirty="0" err="1"/>
              <a:t>clientes</a:t>
            </a:r>
            <a:r>
              <a:rPr lang="en-US" sz="1200" dirty="0"/>
              <a:t>, </a:t>
            </a:r>
            <a:r>
              <a:rPr lang="en-US" sz="1200" dirty="0" err="1"/>
              <a:t>ampliada</a:t>
            </a:r>
            <a:r>
              <a:rPr lang="en-US" sz="1200" dirty="0"/>
              <a:t> </a:t>
            </a:r>
            <a:r>
              <a:rPr lang="en-US" sz="1200" dirty="0" err="1"/>
              <a:t>desde</a:t>
            </a:r>
            <a:r>
              <a:rPr lang="en-US" sz="1200" dirty="0"/>
              <a:t> la </a:t>
            </a:r>
            <a:r>
              <a:rPr lang="en-US" sz="1200" dirty="0" err="1"/>
              <a:t>impresión</a:t>
            </a:r>
            <a:r>
              <a:rPr lang="en-US" sz="1200" dirty="0"/>
              <a:t> de </a:t>
            </a:r>
            <a:r>
              <a:rPr lang="en-US" sz="1200" dirty="0" err="1"/>
              <a:t>órdenes</a:t>
            </a:r>
            <a:r>
              <a:rPr lang="en-US" sz="1200" dirty="0"/>
              <a:t> de </a:t>
            </a:r>
            <a:r>
              <a:rPr lang="en-US" sz="1200" dirty="0" err="1"/>
              <a:t>trabajo</a:t>
            </a:r>
            <a:r>
              <a:rPr lang="en-US" sz="1200" dirty="0"/>
              <a:t> hasta la </a:t>
            </a:r>
            <a:r>
              <a:rPr lang="en-US" sz="1200" dirty="0" err="1"/>
              <a:t>impresión</a:t>
            </a:r>
            <a:r>
              <a:rPr lang="en-US" sz="1200" dirty="0"/>
              <a:t> </a:t>
            </a:r>
            <a:r>
              <a:rPr lang="en-US" sz="1200" dirty="0" err="1"/>
              <a:t>masiva</a:t>
            </a:r>
            <a:r>
              <a:rPr lang="en-US" sz="1200" dirty="0"/>
              <a:t> de </a:t>
            </a:r>
            <a:r>
              <a:rPr lang="en-US" sz="1200" dirty="0" err="1"/>
              <a:t>documentos</a:t>
            </a:r>
            <a:r>
              <a:rPr lang="en-US" sz="1200" dirty="0"/>
              <a:t> </a:t>
            </a:r>
            <a:r>
              <a:rPr lang="en-US" sz="1200" dirty="0" err="1"/>
              <a:t>desde</a:t>
            </a:r>
            <a:r>
              <a:rPr lang="en-US" sz="1200" dirty="0"/>
              <a:t> SAP (Ventas).</a:t>
            </a:r>
            <a:endParaRPr lang="en-US" sz="1200" dirty="0">
              <a:latin typeface="Open Sans" panose="020B0606030504020204" pitchFamily="34" charset="0"/>
            </a:endParaRPr>
          </a:p>
        </p:txBody>
      </p:sp>
      <p:pic>
        <p:nvPicPr>
          <p:cNvPr id="7" name="Picture 6">
            <a:extLst>
              <a:ext uri="{FF2B5EF4-FFF2-40B4-BE49-F238E27FC236}">
                <a16:creationId xmlns:a16="http://schemas.microsoft.com/office/drawing/2014/main" id="{5D95D650-A1EA-412E-89D3-194F9247B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117" y="189864"/>
            <a:ext cx="787785" cy="787785"/>
          </a:xfrm>
          <a:prstGeom prst="rect">
            <a:avLst/>
          </a:prstGeom>
        </p:spPr>
      </p:pic>
      <p:pic>
        <p:nvPicPr>
          <p:cNvPr id="8" name="Picture 7">
            <a:extLst>
              <a:ext uri="{FF2B5EF4-FFF2-40B4-BE49-F238E27FC236}">
                <a16:creationId xmlns:a16="http://schemas.microsoft.com/office/drawing/2014/main" id="{8F2DB0AA-BACD-48D6-8FDC-EB11F5A75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249" y="3252355"/>
            <a:ext cx="7682614" cy="2814479"/>
          </a:xfrm>
          <a:prstGeom prst="rect">
            <a:avLst/>
          </a:prstGeom>
          <a:ln>
            <a:noFill/>
          </a:ln>
          <a:effectLst>
            <a:outerShdw blurRad="190500" algn="tl" rotWithShape="0">
              <a:srgbClr val="000000">
                <a:alpha val="70000"/>
              </a:srgbClr>
            </a:outerShdw>
          </a:effectLst>
        </p:spPr>
      </p:pic>
      <p:sp>
        <p:nvSpPr>
          <p:cNvPr id="6" name="Content Placeholder 2">
            <a:extLst>
              <a:ext uri="{FF2B5EF4-FFF2-40B4-BE49-F238E27FC236}">
                <a16:creationId xmlns:a16="http://schemas.microsoft.com/office/drawing/2014/main" id="{C2C5ACE4-02DA-44D5-967D-FDA23AEE3599}"/>
              </a:ext>
            </a:extLst>
          </p:cNvPr>
          <p:cNvSpPr txBox="1">
            <a:spLocks/>
          </p:cNvSpPr>
          <p:nvPr/>
        </p:nvSpPr>
        <p:spPr>
          <a:xfrm>
            <a:off x="605138" y="4109019"/>
            <a:ext cx="3505308" cy="1454440"/>
          </a:xfrm>
          <a:prstGeom prst="rect">
            <a:avLst/>
          </a:prstGeom>
        </p:spPr>
        <p:txBody>
          <a:bodyPr vert="horz" wrap="square" lIns="91440" tIns="45720" rIns="91440" bIns="45720" numCol="1"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AU" sz="2400" dirty="0"/>
              <a:t>Los </a:t>
            </a:r>
            <a:r>
              <a:rPr lang="en-AU" sz="2400" dirty="0" err="1"/>
              <a:t>usuarios</a:t>
            </a:r>
            <a:r>
              <a:rPr lang="en-AU" sz="2400" dirty="0"/>
              <a:t> </a:t>
            </a:r>
            <a:r>
              <a:rPr lang="en-AU" sz="2400" dirty="0" err="1"/>
              <a:t>simplemente</a:t>
            </a:r>
            <a:r>
              <a:rPr lang="en-AU" sz="2400" dirty="0"/>
              <a:t> </a:t>
            </a:r>
            <a:r>
              <a:rPr lang="en-AU" sz="2400" dirty="0" err="1"/>
              <a:t>imprimirán</a:t>
            </a:r>
            <a:r>
              <a:rPr lang="en-AU" sz="2400" dirty="0"/>
              <a:t> sus </a:t>
            </a:r>
            <a:r>
              <a:rPr lang="en-AU" sz="2400" dirty="0" err="1"/>
              <a:t>órdenes</a:t>
            </a:r>
            <a:r>
              <a:rPr lang="en-AU" sz="2400" dirty="0"/>
              <a:t> de </a:t>
            </a:r>
            <a:r>
              <a:rPr lang="en-AU" sz="2400" dirty="0" err="1"/>
              <a:t>trabajo</a:t>
            </a:r>
            <a:r>
              <a:rPr lang="en-AU" sz="2400" dirty="0"/>
              <a:t> de SAP y </a:t>
            </a:r>
            <a:r>
              <a:rPr lang="en-AU" sz="2400" dirty="0" err="1"/>
              <a:t>nuestra</a:t>
            </a:r>
            <a:r>
              <a:rPr lang="en-AU" sz="2400" dirty="0"/>
              <a:t> </a:t>
            </a:r>
            <a:r>
              <a:rPr lang="en-AU" sz="2400" dirty="0" err="1"/>
              <a:t>solución</a:t>
            </a:r>
            <a:r>
              <a:rPr lang="en-AU" sz="2400" dirty="0"/>
              <a:t> </a:t>
            </a:r>
            <a:r>
              <a:rPr lang="en-AU" sz="2400" dirty="0" err="1"/>
              <a:t>adjuntará</a:t>
            </a:r>
            <a:r>
              <a:rPr lang="en-AU" sz="2400" dirty="0"/>
              <a:t> </a:t>
            </a:r>
            <a:r>
              <a:rPr lang="en-AU" sz="2400" dirty="0" err="1"/>
              <a:t>los</a:t>
            </a:r>
            <a:r>
              <a:rPr lang="en-AU" sz="2400" dirty="0"/>
              <a:t> </a:t>
            </a:r>
            <a:r>
              <a:rPr lang="en-AU" sz="2400" dirty="0" err="1"/>
              <a:t>archivos</a:t>
            </a:r>
            <a:r>
              <a:rPr lang="en-AU" sz="2400" dirty="0"/>
              <a:t> </a:t>
            </a:r>
            <a:r>
              <a:rPr lang="en-AU" sz="2400" dirty="0" err="1"/>
              <a:t>adjuntos</a:t>
            </a:r>
            <a:r>
              <a:rPr lang="en-AU" sz="2400" dirty="0"/>
              <a:t> de </a:t>
            </a:r>
            <a:r>
              <a:rPr lang="en-AU" sz="2400" dirty="0" err="1"/>
              <a:t>seguridad</a:t>
            </a:r>
            <a:r>
              <a:rPr lang="en-AU" sz="2400" dirty="0"/>
              <a:t>, </a:t>
            </a:r>
            <a:r>
              <a:rPr lang="en-AU" sz="2400" dirty="0" err="1"/>
              <a:t>planos</a:t>
            </a:r>
            <a:r>
              <a:rPr lang="en-AU" sz="2400" dirty="0"/>
              <a:t>, </a:t>
            </a:r>
            <a:r>
              <a:rPr lang="en-AU" sz="2400" dirty="0" err="1"/>
              <a:t>planos</a:t>
            </a:r>
            <a:r>
              <a:rPr lang="en-AU" sz="2400" dirty="0"/>
              <a:t> de </a:t>
            </a:r>
            <a:r>
              <a:rPr lang="en-AU" sz="2400" dirty="0" err="1"/>
              <a:t>calidad</a:t>
            </a:r>
            <a:r>
              <a:rPr lang="en-AU" sz="2400" dirty="0"/>
              <a:t>, </a:t>
            </a:r>
            <a:r>
              <a:rPr lang="en-AU" sz="2400" dirty="0" err="1"/>
              <a:t>fotografías</a:t>
            </a:r>
            <a:r>
              <a:rPr lang="en-AU" sz="2400" dirty="0"/>
              <a:t> o </a:t>
            </a:r>
            <a:r>
              <a:rPr lang="en-AU" sz="2400" dirty="0" err="1"/>
              <a:t>cualquier</a:t>
            </a:r>
            <a:r>
              <a:rPr lang="en-AU" sz="2400" dirty="0"/>
              <a:t> </a:t>
            </a:r>
            <a:r>
              <a:rPr lang="en-AU" sz="2400" dirty="0" err="1"/>
              <a:t>otro</a:t>
            </a:r>
            <a:r>
              <a:rPr lang="en-AU" sz="2400" dirty="0"/>
              <a:t> </a:t>
            </a:r>
            <a:r>
              <a:rPr lang="en-AU" sz="2400" dirty="0" err="1"/>
              <a:t>archivo</a:t>
            </a:r>
            <a:r>
              <a:rPr lang="en-AU" sz="2400" dirty="0"/>
              <a:t> </a:t>
            </a:r>
            <a:r>
              <a:rPr lang="en-AU" sz="2400" dirty="0" err="1"/>
              <a:t>adjunto</a:t>
            </a:r>
            <a:r>
              <a:rPr lang="en-AU" sz="2400" dirty="0"/>
              <a:t> </a:t>
            </a:r>
            <a:r>
              <a:rPr lang="en-AU" sz="2400" dirty="0" err="1"/>
              <a:t>apropiado</a:t>
            </a:r>
            <a:r>
              <a:rPr lang="en-AU" sz="2400" dirty="0"/>
              <a:t> para </a:t>
            </a:r>
            <a:r>
              <a:rPr lang="en-AU" sz="2400" dirty="0" err="1"/>
              <a:t>crear</a:t>
            </a:r>
            <a:r>
              <a:rPr lang="en-AU" sz="2400" dirty="0"/>
              <a:t> un </a:t>
            </a:r>
            <a:r>
              <a:rPr lang="en-AU" sz="2400" dirty="0" err="1"/>
              <a:t>paquete</a:t>
            </a:r>
            <a:r>
              <a:rPr lang="en-AU" sz="2400" dirty="0"/>
              <a:t> </a:t>
            </a:r>
            <a:r>
              <a:rPr lang="en-AU" sz="2400" dirty="0" err="1"/>
              <a:t>seguro</a:t>
            </a:r>
            <a:r>
              <a:rPr lang="en-AU" sz="2400" dirty="0"/>
              <a:t>.</a:t>
            </a:r>
          </a:p>
        </p:txBody>
      </p:sp>
    </p:spTree>
    <p:extLst>
      <p:ext uri="{BB962C8B-B14F-4D97-AF65-F5344CB8AC3E}">
        <p14:creationId xmlns:p14="http://schemas.microsoft.com/office/powerpoint/2010/main" val="33991613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9">
            <a:extLst>
              <a:ext uri="{FF2B5EF4-FFF2-40B4-BE49-F238E27FC236}">
                <a16:creationId xmlns:a16="http://schemas.microsoft.com/office/drawing/2014/main" id="{80701A5D-587F-47A0-8A04-391BFDD337BC}"/>
              </a:ext>
            </a:extLst>
          </p:cNvPr>
          <p:cNvSpPr txBox="1">
            <a:spLocks/>
          </p:cNvSpPr>
          <p:nvPr/>
        </p:nvSpPr>
        <p:spPr>
          <a:xfrm>
            <a:off x="235307" y="93478"/>
            <a:ext cx="11277702" cy="637199"/>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2800" dirty="0"/>
              <a:t>PM Eleven – Solutions for SAP</a:t>
            </a:r>
            <a:br>
              <a:rPr lang="en-US" sz="1600" dirty="0"/>
            </a:br>
            <a:r>
              <a:rPr lang="en-US" sz="1800" dirty="0"/>
              <a:t>Work Order Scanning Solution</a:t>
            </a:r>
            <a:endParaRPr lang="en-AU" sz="2800" dirty="0"/>
          </a:p>
        </p:txBody>
      </p:sp>
      <p:sp>
        <p:nvSpPr>
          <p:cNvPr id="14" name="Text Placeholder 1">
            <a:extLst>
              <a:ext uri="{FF2B5EF4-FFF2-40B4-BE49-F238E27FC236}">
                <a16:creationId xmlns:a16="http://schemas.microsoft.com/office/drawing/2014/main" id="{A9928105-F9BD-4771-948D-9AB272F5C10E}"/>
              </a:ext>
            </a:extLst>
          </p:cNvPr>
          <p:cNvSpPr txBox="1">
            <a:spLocks/>
          </p:cNvSpPr>
          <p:nvPr/>
        </p:nvSpPr>
        <p:spPr>
          <a:xfrm>
            <a:off x="460276" y="1217672"/>
            <a:ext cx="5148043" cy="326671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err="1"/>
              <a:t>Escaneo</a:t>
            </a:r>
            <a:r>
              <a:rPr lang="en-US" b="1" i="1" dirty="0"/>
              <a:t> de sus </a:t>
            </a:r>
            <a:r>
              <a:rPr lang="en-US" b="1" i="1" dirty="0" err="1"/>
              <a:t>antiguas</a:t>
            </a:r>
            <a:r>
              <a:rPr lang="en-US" b="1" i="1" dirty="0"/>
              <a:t> </a:t>
            </a:r>
            <a:r>
              <a:rPr lang="en-US" b="1" i="1" dirty="0" err="1"/>
              <a:t>órdenes</a:t>
            </a:r>
            <a:r>
              <a:rPr lang="en-US" b="1" i="1" dirty="0"/>
              <a:t> de </a:t>
            </a:r>
            <a:r>
              <a:rPr lang="en-US" b="1" i="1" dirty="0" err="1"/>
              <a:t>trabajo</a:t>
            </a:r>
            <a:r>
              <a:rPr lang="en-US" b="1" i="1" dirty="0"/>
              <a:t> </a:t>
            </a:r>
            <a:r>
              <a:rPr lang="en-US" b="1" i="1" dirty="0" err="1"/>
              <a:t>simplificado</a:t>
            </a:r>
            <a:endParaRPr lang="en-US" b="1" i="1" dirty="0"/>
          </a:p>
          <a:p>
            <a:r>
              <a:rPr lang="en-US" b="1" i="1" dirty="0" err="1"/>
              <a:t>Permitir</a:t>
            </a:r>
            <a:r>
              <a:rPr lang="en-US" b="1" i="1" dirty="0"/>
              <a:t> </a:t>
            </a:r>
            <a:r>
              <a:rPr lang="en-US" b="1" i="1" dirty="0" err="1"/>
              <a:t>el</a:t>
            </a:r>
            <a:r>
              <a:rPr lang="en-US" b="1" i="1" dirty="0"/>
              <a:t> </a:t>
            </a:r>
            <a:r>
              <a:rPr lang="en-US" b="1" i="1" dirty="0" err="1"/>
              <a:t>escaneo</a:t>
            </a:r>
            <a:r>
              <a:rPr lang="en-US" b="1" i="1" dirty="0"/>
              <a:t> de </a:t>
            </a:r>
            <a:r>
              <a:rPr lang="en-US" b="1" i="1" dirty="0" err="1"/>
              <a:t>códigos</a:t>
            </a:r>
            <a:r>
              <a:rPr lang="en-US" b="1" i="1" dirty="0"/>
              <a:t> de barras y la </a:t>
            </a:r>
            <a:r>
              <a:rPr lang="en-US" b="1" i="1" dirty="0" err="1"/>
              <a:t>asignación</a:t>
            </a:r>
            <a:r>
              <a:rPr lang="en-US" b="1" i="1" dirty="0"/>
              <a:t> </a:t>
            </a:r>
            <a:r>
              <a:rPr lang="en-US" b="1" i="1" dirty="0" err="1"/>
              <a:t>automática</a:t>
            </a:r>
            <a:r>
              <a:rPr lang="en-US" b="1" i="1" dirty="0"/>
              <a:t> a la </a:t>
            </a:r>
            <a:r>
              <a:rPr lang="en-US" b="1" i="1" dirty="0" err="1"/>
              <a:t>orden</a:t>
            </a:r>
            <a:r>
              <a:rPr lang="en-US" b="1" i="1" dirty="0"/>
              <a:t> de </a:t>
            </a:r>
            <a:r>
              <a:rPr lang="en-US" b="1" i="1" dirty="0" err="1"/>
              <a:t>trabajo</a:t>
            </a:r>
            <a:endParaRPr lang="en-US" b="1" i="1" dirty="0"/>
          </a:p>
          <a:p>
            <a:pPr marL="971550" lvl="1" indent="-285750"/>
            <a:r>
              <a:rPr lang="en-US" sz="1600" i="1" dirty="0" err="1"/>
              <a:t>Ahorra</a:t>
            </a:r>
            <a:r>
              <a:rPr lang="en-US" sz="1600" i="1" dirty="0"/>
              <a:t> horas de </a:t>
            </a:r>
            <a:r>
              <a:rPr lang="en-US" sz="1600" i="1" dirty="0" err="1"/>
              <a:t>archivado</a:t>
            </a:r>
            <a:r>
              <a:rPr lang="en-US" sz="1600" i="1" dirty="0"/>
              <a:t> </a:t>
            </a:r>
            <a:r>
              <a:rPr lang="en-US" sz="1600" i="1" dirty="0" err="1"/>
              <a:t>inútil</a:t>
            </a:r>
            <a:r>
              <a:rPr lang="en-US" sz="1600" i="1" dirty="0"/>
              <a:t> de </a:t>
            </a:r>
            <a:r>
              <a:rPr lang="en-US" sz="1600" i="1" dirty="0" err="1"/>
              <a:t>órdenes</a:t>
            </a:r>
            <a:r>
              <a:rPr lang="en-US" sz="1600" i="1" dirty="0"/>
              <a:t> de </a:t>
            </a:r>
            <a:r>
              <a:rPr lang="en-US" sz="1600" i="1" dirty="0" err="1"/>
              <a:t>trabajo</a:t>
            </a:r>
            <a:r>
              <a:rPr lang="en-US" sz="1600" i="1" dirty="0"/>
              <a:t> </a:t>
            </a:r>
            <a:r>
              <a:rPr lang="en-US" sz="1600" i="1" dirty="0" err="1"/>
              <a:t>antiguas</a:t>
            </a:r>
            <a:endParaRPr lang="en-US" sz="1600" i="1" dirty="0"/>
          </a:p>
          <a:p>
            <a:pPr marL="971550" lvl="1" indent="-285750"/>
            <a:r>
              <a:rPr lang="en-US" sz="1600" i="1" dirty="0" err="1"/>
              <a:t>Cargue</a:t>
            </a:r>
            <a:r>
              <a:rPr lang="en-US" sz="1600" i="1" dirty="0"/>
              <a:t> </a:t>
            </a:r>
            <a:r>
              <a:rPr lang="en-US" sz="1600" i="1" dirty="0" err="1"/>
              <a:t>todas</a:t>
            </a:r>
            <a:r>
              <a:rPr lang="en-US" sz="1600" i="1" dirty="0"/>
              <a:t> las </a:t>
            </a:r>
            <a:r>
              <a:rPr lang="en-US" sz="1600" i="1" dirty="0" err="1"/>
              <a:t>órdenes</a:t>
            </a:r>
            <a:r>
              <a:rPr lang="en-US" sz="1600" i="1" dirty="0"/>
              <a:t> de </a:t>
            </a:r>
            <a:r>
              <a:rPr lang="en-US" sz="1600" i="1" dirty="0" err="1"/>
              <a:t>trabajo</a:t>
            </a:r>
            <a:r>
              <a:rPr lang="en-US" sz="1600" i="1" dirty="0"/>
              <a:t> a </a:t>
            </a:r>
            <a:r>
              <a:rPr lang="en-US" sz="1600" i="1" dirty="0" err="1"/>
              <a:t>granel</a:t>
            </a:r>
            <a:r>
              <a:rPr lang="en-US" sz="1600" i="1" dirty="0"/>
              <a:t> </a:t>
            </a:r>
            <a:r>
              <a:rPr lang="en-US" sz="1600" i="1" dirty="0" err="1"/>
              <a:t>en</a:t>
            </a:r>
            <a:r>
              <a:rPr lang="en-US" sz="1600" i="1" dirty="0"/>
              <a:t> la </a:t>
            </a:r>
            <a:r>
              <a:rPr lang="en-US" sz="1600" i="1" dirty="0" err="1"/>
              <a:t>máquina</a:t>
            </a:r>
            <a:r>
              <a:rPr lang="en-US" sz="1600" i="1" dirty="0"/>
              <a:t> de </a:t>
            </a:r>
            <a:r>
              <a:rPr lang="en-US" sz="1600" i="1" dirty="0" err="1"/>
              <a:t>escaneo</a:t>
            </a:r>
            <a:r>
              <a:rPr lang="en-US" sz="1600" i="1" dirty="0"/>
              <a:t> y </a:t>
            </a:r>
            <a:r>
              <a:rPr lang="en-US" sz="1600" i="1" dirty="0" err="1"/>
              <a:t>envíelas</a:t>
            </a:r>
            <a:r>
              <a:rPr lang="en-US" sz="1600" i="1" dirty="0"/>
              <a:t> a SAP.</a:t>
            </a:r>
          </a:p>
          <a:p>
            <a:pPr marL="971550" lvl="1" indent="-285750"/>
            <a:r>
              <a:rPr lang="en-US" sz="1600" i="1" dirty="0"/>
              <a:t>La </a:t>
            </a:r>
            <a:r>
              <a:rPr lang="en-US" sz="1600" i="1" dirty="0" err="1"/>
              <a:t>solución</a:t>
            </a:r>
            <a:r>
              <a:rPr lang="en-US" sz="1600" i="1" dirty="0"/>
              <a:t> PM Eleven </a:t>
            </a:r>
            <a:r>
              <a:rPr lang="en-US" sz="1600" i="1" dirty="0" err="1"/>
              <a:t>separa</a:t>
            </a:r>
            <a:r>
              <a:rPr lang="en-US" sz="1600" i="1" dirty="0"/>
              <a:t> y </a:t>
            </a:r>
            <a:r>
              <a:rPr lang="en-US" sz="1600" i="1" dirty="0" err="1"/>
              <a:t>adjunta</a:t>
            </a:r>
            <a:r>
              <a:rPr lang="en-US" sz="1600" i="1" dirty="0"/>
              <a:t> </a:t>
            </a:r>
            <a:r>
              <a:rPr lang="en-US" sz="1600" i="1" dirty="0" err="1"/>
              <a:t>automáticamente</a:t>
            </a:r>
            <a:r>
              <a:rPr lang="en-US" sz="1600" i="1" dirty="0"/>
              <a:t> </a:t>
            </a:r>
            <a:r>
              <a:rPr lang="en-US" sz="1600" i="1" dirty="0" err="1"/>
              <a:t>todos</a:t>
            </a:r>
            <a:r>
              <a:rPr lang="en-US" sz="1600" i="1" dirty="0"/>
              <a:t> </a:t>
            </a:r>
            <a:r>
              <a:rPr lang="en-US" sz="1600" i="1" dirty="0" err="1"/>
              <a:t>los</a:t>
            </a:r>
            <a:r>
              <a:rPr lang="en-US" sz="1600" i="1" dirty="0"/>
              <a:t> </a:t>
            </a:r>
            <a:r>
              <a:rPr lang="en-US" sz="1600" i="1" dirty="0" err="1"/>
              <a:t>documentos</a:t>
            </a:r>
            <a:r>
              <a:rPr lang="en-US" sz="1600" i="1" dirty="0"/>
              <a:t> </a:t>
            </a:r>
            <a:r>
              <a:rPr lang="en-US" sz="1600" i="1" dirty="0" err="1"/>
              <a:t>en</a:t>
            </a:r>
            <a:r>
              <a:rPr lang="en-US" sz="1600" i="1" dirty="0"/>
              <a:t> </a:t>
            </a:r>
            <a:r>
              <a:rPr lang="en-US" sz="1600" i="1" dirty="0" err="1"/>
              <a:t>secuencia</a:t>
            </a:r>
            <a:r>
              <a:rPr lang="en-US" sz="1600" i="1" dirty="0"/>
              <a:t> a la </a:t>
            </a:r>
            <a:r>
              <a:rPr lang="en-US" sz="1600" i="1" dirty="0" err="1"/>
              <a:t>orden</a:t>
            </a:r>
            <a:r>
              <a:rPr lang="en-US" sz="1600" i="1" dirty="0"/>
              <a:t> de </a:t>
            </a:r>
            <a:r>
              <a:rPr lang="en-US" sz="1600" i="1" dirty="0" err="1"/>
              <a:t>trabajo</a:t>
            </a:r>
            <a:r>
              <a:rPr lang="en-US" sz="1600" i="1" dirty="0"/>
              <a:t> </a:t>
            </a:r>
            <a:r>
              <a:rPr lang="en-US" sz="1600" i="1" dirty="0" err="1"/>
              <a:t>correcta</a:t>
            </a:r>
            <a:r>
              <a:rPr lang="en-US" sz="1600" i="1" dirty="0"/>
              <a:t>.</a:t>
            </a:r>
            <a:endParaRPr lang="en-AU" sz="1600" dirty="0"/>
          </a:p>
        </p:txBody>
      </p:sp>
      <p:pic>
        <p:nvPicPr>
          <p:cNvPr id="7" name="Picture 6">
            <a:extLst>
              <a:ext uri="{FF2B5EF4-FFF2-40B4-BE49-F238E27FC236}">
                <a16:creationId xmlns:a16="http://schemas.microsoft.com/office/drawing/2014/main" id="{BA4CAB50-DB84-4E4B-BA68-F07C9CA7E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725" y="126724"/>
            <a:ext cx="810080" cy="810080"/>
          </a:xfrm>
          <a:prstGeom prst="rect">
            <a:avLst/>
          </a:prstGeom>
        </p:spPr>
      </p:pic>
      <p:pic>
        <p:nvPicPr>
          <p:cNvPr id="8" name="Picture 7">
            <a:extLst>
              <a:ext uri="{FF2B5EF4-FFF2-40B4-BE49-F238E27FC236}">
                <a16:creationId xmlns:a16="http://schemas.microsoft.com/office/drawing/2014/main" id="{C2718B13-AA9B-446D-96EF-0E798E59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73" y="1141958"/>
            <a:ext cx="5839332" cy="3136793"/>
          </a:xfrm>
          <a:prstGeom prst="rect">
            <a:avLst/>
          </a:prstGeom>
        </p:spPr>
      </p:pic>
      <p:sp>
        <p:nvSpPr>
          <p:cNvPr id="6" name="Content Placeholder 2">
            <a:extLst>
              <a:ext uri="{FF2B5EF4-FFF2-40B4-BE49-F238E27FC236}">
                <a16:creationId xmlns:a16="http://schemas.microsoft.com/office/drawing/2014/main" id="{7BA2809D-A768-47DF-81EA-1B6090DBD8F1}"/>
              </a:ext>
            </a:extLst>
          </p:cNvPr>
          <p:cNvSpPr txBox="1">
            <a:spLocks/>
          </p:cNvSpPr>
          <p:nvPr/>
        </p:nvSpPr>
        <p:spPr>
          <a:xfrm>
            <a:off x="391473" y="4498028"/>
            <a:ext cx="10965370" cy="2260732"/>
          </a:xfrm>
          <a:prstGeom prst="rect">
            <a:avLst/>
          </a:prstGeom>
        </p:spPr>
        <p:txBody>
          <a:bodyPr vert="horz" wrap="square" lIns="91440" tIns="45720" rIns="91440" bIns="45720" numCol="1"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2000" dirty="0"/>
              <a:t>La </a:t>
            </a:r>
            <a:r>
              <a:rPr lang="en-US" sz="2000" dirty="0" err="1"/>
              <a:t>solución</a:t>
            </a:r>
            <a:r>
              <a:rPr lang="en-US" sz="2000" dirty="0"/>
              <a:t> de </a:t>
            </a:r>
            <a:r>
              <a:rPr lang="en-US" sz="2000" dirty="0" err="1"/>
              <a:t>escaneo</a:t>
            </a:r>
            <a:r>
              <a:rPr lang="en-US" sz="2000" dirty="0"/>
              <a:t> de </a:t>
            </a:r>
            <a:r>
              <a:rPr lang="en-US" sz="2000" dirty="0" err="1"/>
              <a:t>órdenes</a:t>
            </a:r>
            <a:r>
              <a:rPr lang="en-US" sz="2000" dirty="0"/>
              <a:t> de </a:t>
            </a:r>
            <a:r>
              <a:rPr lang="en-US" sz="2000" dirty="0" err="1"/>
              <a:t>trabajo</a:t>
            </a:r>
            <a:r>
              <a:rPr lang="en-US" sz="2000" dirty="0"/>
              <a:t> de PM Eleven </a:t>
            </a:r>
            <a:r>
              <a:rPr lang="en-US" sz="2000" dirty="0" err="1"/>
              <a:t>proporciona</a:t>
            </a:r>
            <a:r>
              <a:rPr lang="en-US" sz="2000" dirty="0"/>
              <a:t> </a:t>
            </a:r>
            <a:r>
              <a:rPr lang="en-US" sz="2000" dirty="0" err="1"/>
              <a:t>una</a:t>
            </a:r>
            <a:r>
              <a:rPr lang="en-US" sz="2000" dirty="0"/>
              <a:t> </a:t>
            </a:r>
            <a:r>
              <a:rPr lang="en-US" sz="2000" dirty="0" err="1"/>
              <a:t>solución</a:t>
            </a:r>
            <a:r>
              <a:rPr lang="en-US" sz="2000" dirty="0"/>
              <a:t> que </a:t>
            </a:r>
            <a:r>
              <a:rPr lang="en-US" sz="2000" dirty="0" err="1"/>
              <a:t>ahorra</a:t>
            </a:r>
            <a:r>
              <a:rPr lang="en-US" sz="2000" dirty="0"/>
              <a:t> horas de </a:t>
            </a:r>
            <a:r>
              <a:rPr lang="en-US" sz="2000" dirty="0" err="1"/>
              <a:t>archivado</a:t>
            </a:r>
            <a:r>
              <a:rPr lang="en-US" sz="2000" dirty="0"/>
              <a:t> </a:t>
            </a:r>
            <a:r>
              <a:rPr lang="en-US" sz="2000" dirty="0" err="1"/>
              <a:t>inútil</a:t>
            </a:r>
            <a:r>
              <a:rPr lang="en-US" sz="2000" dirty="0"/>
              <a:t> de </a:t>
            </a:r>
            <a:r>
              <a:rPr lang="en-US" sz="2000" dirty="0" err="1"/>
              <a:t>órdenes</a:t>
            </a:r>
            <a:r>
              <a:rPr lang="en-US" sz="2000" dirty="0"/>
              <a:t> de </a:t>
            </a:r>
            <a:r>
              <a:rPr lang="en-US" sz="2000" dirty="0" err="1"/>
              <a:t>trabajo</a:t>
            </a:r>
            <a:r>
              <a:rPr lang="en-US" sz="2000" dirty="0"/>
              <a:t> impresas. Con </a:t>
            </a:r>
            <a:r>
              <a:rPr lang="en-US" sz="2000" dirty="0" err="1"/>
              <a:t>esta</a:t>
            </a:r>
            <a:r>
              <a:rPr lang="en-US" sz="2000" dirty="0"/>
              <a:t> </a:t>
            </a:r>
            <a:r>
              <a:rPr lang="en-US" sz="2000" dirty="0" err="1"/>
              <a:t>solución</a:t>
            </a:r>
            <a:r>
              <a:rPr lang="en-US" sz="2000" dirty="0"/>
              <a:t>, </a:t>
            </a:r>
            <a:r>
              <a:rPr lang="en-US" sz="2000" dirty="0" err="1"/>
              <a:t>los</a:t>
            </a:r>
            <a:r>
              <a:rPr lang="en-US" sz="2000" dirty="0"/>
              <a:t> </a:t>
            </a:r>
            <a:r>
              <a:rPr lang="en-US" sz="2000" dirty="0" err="1"/>
              <a:t>usuarios</a:t>
            </a:r>
            <a:r>
              <a:rPr lang="en-US" sz="2000" dirty="0"/>
              <a:t> </a:t>
            </a:r>
            <a:r>
              <a:rPr lang="en-US" sz="2000" dirty="0" err="1"/>
              <a:t>simplemente</a:t>
            </a:r>
            <a:r>
              <a:rPr lang="en-US" sz="2000" dirty="0"/>
              <a:t> </a:t>
            </a:r>
            <a:r>
              <a:rPr lang="en-US" sz="2000" dirty="0" err="1"/>
              <a:t>cargan</a:t>
            </a:r>
            <a:r>
              <a:rPr lang="en-US" sz="2000" dirty="0"/>
              <a:t> las </a:t>
            </a:r>
            <a:r>
              <a:rPr lang="en-US" sz="2000" dirty="0" err="1"/>
              <a:t>órdenes</a:t>
            </a:r>
            <a:r>
              <a:rPr lang="en-US" sz="2000" dirty="0"/>
              <a:t> de </a:t>
            </a:r>
            <a:r>
              <a:rPr lang="en-US" sz="2000" dirty="0" err="1"/>
              <a:t>trabajo</a:t>
            </a:r>
            <a:r>
              <a:rPr lang="en-US" sz="2000" dirty="0"/>
              <a:t> </a:t>
            </a:r>
            <a:r>
              <a:rPr lang="en-US" sz="2000" dirty="0" err="1"/>
              <a:t>en</a:t>
            </a:r>
            <a:r>
              <a:rPr lang="en-US" sz="2000" dirty="0"/>
              <a:t> </a:t>
            </a:r>
            <a:r>
              <a:rPr lang="en-US" sz="2000" dirty="0" err="1"/>
              <a:t>el</a:t>
            </a:r>
            <a:r>
              <a:rPr lang="en-US" sz="2000" dirty="0"/>
              <a:t> </a:t>
            </a:r>
            <a:r>
              <a:rPr lang="en-US" sz="2000" dirty="0" err="1"/>
              <a:t>alimentador</a:t>
            </a:r>
            <a:r>
              <a:rPr lang="en-US" sz="2000" dirty="0"/>
              <a:t> de </a:t>
            </a:r>
            <a:r>
              <a:rPr lang="en-US" sz="2000" dirty="0" err="1"/>
              <a:t>documentos</a:t>
            </a:r>
            <a:r>
              <a:rPr lang="en-US" sz="2000" dirty="0"/>
              <a:t> de </a:t>
            </a:r>
            <a:r>
              <a:rPr lang="en-US" sz="2000" dirty="0" err="1"/>
              <a:t>su</a:t>
            </a:r>
            <a:r>
              <a:rPr lang="en-US" sz="2000" dirty="0"/>
              <a:t> </a:t>
            </a:r>
            <a:r>
              <a:rPr lang="en-US" sz="2000" dirty="0" err="1"/>
              <a:t>escáner</a:t>
            </a:r>
            <a:r>
              <a:rPr lang="en-US" sz="2000" dirty="0"/>
              <a:t> y las </a:t>
            </a:r>
            <a:r>
              <a:rPr lang="en-US" sz="2000" dirty="0" err="1"/>
              <a:t>envían</a:t>
            </a:r>
            <a:r>
              <a:rPr lang="en-US" sz="2000" dirty="0"/>
              <a:t> a </a:t>
            </a:r>
            <a:r>
              <a:rPr lang="en-US" sz="2000" dirty="0" err="1"/>
              <a:t>una</a:t>
            </a:r>
            <a:r>
              <a:rPr lang="en-US" sz="2000" dirty="0"/>
              <a:t> </a:t>
            </a:r>
            <a:r>
              <a:rPr lang="en-US" sz="2000" dirty="0" err="1"/>
              <a:t>dirección</a:t>
            </a:r>
            <a:r>
              <a:rPr lang="en-US" sz="2000" dirty="0"/>
              <a:t> de </a:t>
            </a:r>
            <a:r>
              <a:rPr lang="en-US" sz="2000" dirty="0" err="1"/>
              <a:t>correo</a:t>
            </a:r>
            <a:r>
              <a:rPr lang="en-US" sz="2000" dirty="0"/>
              <a:t> </a:t>
            </a:r>
            <a:r>
              <a:rPr lang="en-US" sz="2000" dirty="0" err="1"/>
              <a:t>electrónico</a:t>
            </a:r>
            <a:r>
              <a:rPr lang="en-US" sz="2000" dirty="0"/>
              <a:t> </a:t>
            </a:r>
            <a:r>
              <a:rPr lang="en-US" sz="2000" dirty="0" err="1"/>
              <a:t>preprogramada</a:t>
            </a:r>
            <a:r>
              <a:rPr lang="en-US" sz="2000" dirty="0"/>
              <a:t>, lo que </a:t>
            </a:r>
            <a:r>
              <a:rPr lang="en-US" sz="2000" dirty="0" err="1"/>
              <a:t>permite</a:t>
            </a:r>
            <a:r>
              <a:rPr lang="en-US" sz="2000" dirty="0"/>
              <a:t> que </a:t>
            </a:r>
            <a:r>
              <a:rPr lang="en-US" sz="2000" dirty="0" err="1"/>
              <a:t>el</a:t>
            </a:r>
            <a:r>
              <a:rPr lang="en-US" sz="2000" dirty="0"/>
              <a:t> </a:t>
            </a:r>
            <a:r>
              <a:rPr lang="en-US" sz="2000" dirty="0" err="1"/>
              <a:t>código</a:t>
            </a:r>
            <a:r>
              <a:rPr lang="en-US" sz="2000" dirty="0"/>
              <a:t> de barras de PM Eleven lea </a:t>
            </a:r>
            <a:r>
              <a:rPr lang="en-US" sz="2000" dirty="0" err="1"/>
              <a:t>el</a:t>
            </a:r>
            <a:r>
              <a:rPr lang="en-US" sz="2000" dirty="0"/>
              <a:t> </a:t>
            </a:r>
            <a:r>
              <a:rPr lang="en-US" sz="2000" dirty="0" err="1"/>
              <a:t>identificador</a:t>
            </a:r>
            <a:r>
              <a:rPr lang="en-US" sz="2000" dirty="0"/>
              <a:t> </a:t>
            </a:r>
            <a:r>
              <a:rPr lang="en-US" sz="2000" dirty="0" err="1"/>
              <a:t>único</a:t>
            </a:r>
            <a:r>
              <a:rPr lang="en-US" sz="2000" dirty="0"/>
              <a:t> y se </a:t>
            </a:r>
            <a:r>
              <a:rPr lang="en-US" sz="2000" dirty="0" err="1"/>
              <a:t>encargue</a:t>
            </a:r>
            <a:r>
              <a:rPr lang="en-US" sz="2000" dirty="0"/>
              <a:t> del resto.</a:t>
            </a:r>
          </a:p>
          <a:p>
            <a:pPr marL="0" indent="0">
              <a:lnSpc>
                <a:spcPct val="120000"/>
              </a:lnSpc>
              <a:spcBef>
                <a:spcPts val="600"/>
              </a:spcBef>
              <a:buNone/>
            </a:pPr>
            <a:endParaRPr lang="en-US" sz="2000" dirty="0"/>
          </a:p>
          <a:p>
            <a:pPr marL="0" indent="0">
              <a:lnSpc>
                <a:spcPct val="120000"/>
              </a:lnSpc>
              <a:spcBef>
                <a:spcPts val="600"/>
              </a:spcBef>
              <a:buNone/>
            </a:pPr>
            <a:r>
              <a:rPr lang="en-US" sz="2000" dirty="0"/>
              <a:t>La </a:t>
            </a:r>
            <a:r>
              <a:rPr lang="en-US" sz="2000" dirty="0" err="1"/>
              <a:t>solución</a:t>
            </a:r>
            <a:r>
              <a:rPr lang="en-US" sz="2000" dirty="0"/>
              <a:t> </a:t>
            </a:r>
            <a:r>
              <a:rPr lang="en-US" sz="2000" dirty="0" err="1"/>
              <a:t>identifica</a:t>
            </a:r>
            <a:r>
              <a:rPr lang="en-US" sz="2000" dirty="0"/>
              <a:t> </a:t>
            </a:r>
            <a:r>
              <a:rPr lang="en-US" sz="2000" dirty="0" err="1"/>
              <a:t>el</a:t>
            </a:r>
            <a:r>
              <a:rPr lang="en-US" sz="2000" dirty="0"/>
              <a:t> </a:t>
            </a:r>
            <a:r>
              <a:rPr lang="en-US" sz="2000" dirty="0" err="1"/>
              <a:t>número</a:t>
            </a:r>
            <a:r>
              <a:rPr lang="en-US" sz="2000" dirty="0"/>
              <a:t> de la </a:t>
            </a:r>
            <a:r>
              <a:rPr lang="en-US" sz="2000" dirty="0" err="1"/>
              <a:t>orden</a:t>
            </a:r>
            <a:r>
              <a:rPr lang="en-US" sz="2000" dirty="0"/>
              <a:t> de </a:t>
            </a:r>
            <a:r>
              <a:rPr lang="en-US" sz="2000" dirty="0" err="1"/>
              <a:t>trabajo</a:t>
            </a:r>
            <a:r>
              <a:rPr lang="en-US" sz="2000" dirty="0"/>
              <a:t> a </a:t>
            </a:r>
            <a:r>
              <a:rPr lang="en-US" sz="2000" dirty="0" err="1"/>
              <a:t>partir</a:t>
            </a:r>
            <a:r>
              <a:rPr lang="en-US" sz="2000" dirty="0"/>
              <a:t> del </a:t>
            </a:r>
            <a:r>
              <a:rPr lang="en-US" sz="2000" dirty="0" err="1"/>
              <a:t>código</a:t>
            </a:r>
            <a:r>
              <a:rPr lang="en-US" sz="2000" dirty="0"/>
              <a:t> de barras               y </a:t>
            </a:r>
            <a:r>
              <a:rPr lang="en-US" sz="2000" dirty="0" err="1"/>
              <a:t>adjunta</a:t>
            </a:r>
            <a:r>
              <a:rPr lang="en-US" sz="2000" dirty="0"/>
              <a:t> </a:t>
            </a:r>
            <a:r>
              <a:rPr lang="en-US" sz="2000" dirty="0" err="1"/>
              <a:t>el</a:t>
            </a:r>
            <a:r>
              <a:rPr lang="en-US" sz="2000" dirty="0"/>
              <a:t> </a:t>
            </a:r>
            <a:r>
              <a:rPr lang="en-US" sz="2000" dirty="0" err="1"/>
              <a:t>documento</a:t>
            </a:r>
            <a:r>
              <a:rPr lang="en-US" sz="2000" dirty="0"/>
              <a:t> PDF </a:t>
            </a:r>
            <a:r>
              <a:rPr lang="en-US" sz="2000" dirty="0" err="1"/>
              <a:t>directamente</a:t>
            </a:r>
            <a:r>
              <a:rPr lang="en-US" sz="2000" dirty="0"/>
              <a:t> a la </a:t>
            </a:r>
            <a:r>
              <a:rPr lang="en-US" sz="2000" dirty="0" err="1"/>
              <a:t>orden</a:t>
            </a:r>
            <a:r>
              <a:rPr lang="en-US" sz="2000" dirty="0"/>
              <a:t> de </a:t>
            </a:r>
            <a:r>
              <a:rPr lang="en-US" sz="2000" dirty="0" err="1"/>
              <a:t>trabajo</a:t>
            </a:r>
            <a:r>
              <a:rPr lang="en-US" sz="2000" dirty="0"/>
              <a:t> </a:t>
            </a:r>
            <a:r>
              <a:rPr lang="en-US" sz="2000" dirty="0" err="1"/>
              <a:t>en</a:t>
            </a:r>
            <a:r>
              <a:rPr lang="en-US" sz="2000" dirty="0"/>
              <a:t> SAP. </a:t>
            </a:r>
            <a:r>
              <a:rPr lang="en-US" sz="2000" dirty="0" err="1"/>
              <a:t>Ahora</a:t>
            </a:r>
            <a:r>
              <a:rPr lang="en-US" sz="2000" dirty="0"/>
              <a:t> sus </a:t>
            </a:r>
            <a:r>
              <a:rPr lang="en-US" sz="2000" dirty="0" err="1"/>
              <a:t>documentos</a:t>
            </a:r>
            <a:r>
              <a:rPr lang="en-US" sz="2000" dirty="0"/>
              <a:t> se </a:t>
            </a:r>
            <a:r>
              <a:rPr lang="en-US" sz="2000" dirty="0" err="1"/>
              <a:t>pueden</a:t>
            </a:r>
            <a:r>
              <a:rPr lang="en-US" sz="2000" dirty="0"/>
              <a:t> </a:t>
            </a:r>
            <a:r>
              <a:rPr lang="en-US" sz="2000" dirty="0" err="1"/>
              <a:t>encontrar</a:t>
            </a:r>
            <a:r>
              <a:rPr lang="en-US" sz="2000" dirty="0"/>
              <a:t> </a:t>
            </a:r>
            <a:r>
              <a:rPr lang="en-US" sz="2000" dirty="0" err="1"/>
              <a:t>rápidamente</a:t>
            </a:r>
            <a:r>
              <a:rPr lang="en-US" sz="2000" dirty="0"/>
              <a:t> y </a:t>
            </a:r>
            <a:r>
              <a:rPr lang="en-US" sz="2000" dirty="0" err="1"/>
              <a:t>desde</a:t>
            </a:r>
            <a:r>
              <a:rPr lang="en-US" sz="2000" dirty="0"/>
              <a:t> </a:t>
            </a:r>
            <a:r>
              <a:rPr lang="en-US" sz="2000" dirty="0" err="1"/>
              <a:t>cualquier</a:t>
            </a:r>
            <a:r>
              <a:rPr lang="en-US" sz="2000" dirty="0"/>
              <a:t> </a:t>
            </a:r>
            <a:r>
              <a:rPr lang="en-US" sz="2000" dirty="0" err="1"/>
              <a:t>lugar</a:t>
            </a:r>
            <a:r>
              <a:rPr lang="en-US" sz="2000" dirty="0"/>
              <a:t> </a:t>
            </a:r>
            <a:r>
              <a:rPr lang="en-US" sz="2000" dirty="0" err="1"/>
              <a:t>donde</a:t>
            </a:r>
            <a:r>
              <a:rPr lang="en-US" sz="2000" dirty="0"/>
              <a:t> </a:t>
            </a:r>
            <a:r>
              <a:rPr lang="en-US" sz="2000" dirty="0" err="1"/>
              <a:t>residan</a:t>
            </a:r>
            <a:r>
              <a:rPr lang="en-US" sz="2000" dirty="0"/>
              <a:t> </a:t>
            </a:r>
            <a:r>
              <a:rPr lang="en-US" sz="2000" dirty="0" err="1"/>
              <a:t>los</a:t>
            </a:r>
            <a:r>
              <a:rPr lang="en-US" sz="2000" dirty="0"/>
              <a:t> </a:t>
            </a:r>
            <a:r>
              <a:rPr lang="en-US" sz="2000" dirty="0" err="1"/>
              <a:t>usuarios</a:t>
            </a:r>
            <a:r>
              <a:rPr lang="en-US" sz="2000" dirty="0"/>
              <a:t>.</a:t>
            </a:r>
          </a:p>
          <a:p>
            <a:pPr marL="0" indent="0">
              <a:lnSpc>
                <a:spcPct val="120000"/>
              </a:lnSpc>
              <a:spcBef>
                <a:spcPts val="600"/>
              </a:spcBef>
              <a:buNone/>
            </a:pPr>
            <a:r>
              <a:rPr lang="en-US" sz="2000" dirty="0"/>
              <a:t>Con </a:t>
            </a:r>
            <a:r>
              <a:rPr lang="en-US" sz="2000" dirty="0" err="1"/>
              <a:t>el</a:t>
            </a:r>
            <a:r>
              <a:rPr lang="en-US" sz="2000" dirty="0"/>
              <a:t> </a:t>
            </a:r>
            <a:r>
              <a:rPr lang="en-US" sz="2000" dirty="0" err="1"/>
              <a:t>escaneo</a:t>
            </a:r>
            <a:r>
              <a:rPr lang="en-US" sz="2000" dirty="0"/>
              <a:t> de la </a:t>
            </a:r>
            <a:r>
              <a:rPr lang="en-US" sz="2000" dirty="0" err="1"/>
              <a:t>orden</a:t>
            </a:r>
            <a:r>
              <a:rPr lang="en-US" sz="2000" dirty="0"/>
              <a:t> de </a:t>
            </a:r>
            <a:r>
              <a:rPr lang="en-US" sz="2000" dirty="0" err="1"/>
              <a:t>trabajo</a:t>
            </a:r>
            <a:r>
              <a:rPr lang="en-US" sz="2000" dirty="0"/>
              <a:t> que </a:t>
            </a:r>
            <a:r>
              <a:rPr lang="en-US" sz="2000" dirty="0" err="1"/>
              <a:t>ahora</a:t>
            </a:r>
            <a:r>
              <a:rPr lang="en-US" sz="2000" dirty="0"/>
              <a:t> </a:t>
            </a:r>
            <a:r>
              <a:rPr lang="en-US" sz="2000" dirty="0" err="1"/>
              <a:t>incluye</a:t>
            </a:r>
            <a:r>
              <a:rPr lang="en-US" sz="2000" dirty="0"/>
              <a:t> </a:t>
            </a:r>
            <a:r>
              <a:rPr lang="en-US" sz="2000" dirty="0" err="1"/>
              <a:t>información</a:t>
            </a:r>
            <a:r>
              <a:rPr lang="en-US" sz="2000" dirty="0"/>
              <a:t> </a:t>
            </a:r>
            <a:r>
              <a:rPr lang="en-US" sz="2000" dirty="0" err="1"/>
              <a:t>escrita</a:t>
            </a:r>
            <a:r>
              <a:rPr lang="en-US" sz="2000" dirty="0"/>
              <a:t> a mano, </a:t>
            </a:r>
            <a:r>
              <a:rPr lang="en-US" sz="2000" dirty="0" err="1"/>
              <a:t>incluida</a:t>
            </a:r>
            <a:r>
              <a:rPr lang="en-US" sz="2000" dirty="0"/>
              <a:t> la </a:t>
            </a:r>
            <a:r>
              <a:rPr lang="en-US" sz="2000" dirty="0" err="1"/>
              <a:t>lectura</a:t>
            </a:r>
            <a:r>
              <a:rPr lang="en-US" sz="2000" dirty="0"/>
              <a:t> de </a:t>
            </a:r>
            <a:r>
              <a:rPr lang="en-US" sz="2000" dirty="0" err="1"/>
              <a:t>medición</a:t>
            </a:r>
            <a:r>
              <a:rPr lang="en-US" sz="2000" dirty="0"/>
              <a:t> actual, </a:t>
            </a:r>
            <a:r>
              <a:rPr lang="en-US" sz="2000" dirty="0" err="1"/>
              <a:t>tiene</a:t>
            </a:r>
            <a:r>
              <a:rPr lang="en-US" sz="2000" dirty="0"/>
              <a:t> </a:t>
            </a:r>
            <a:r>
              <a:rPr lang="en-US" sz="2000" dirty="0" err="1"/>
              <a:t>toda</a:t>
            </a:r>
            <a:r>
              <a:rPr lang="en-US" sz="2000" dirty="0"/>
              <a:t> la </a:t>
            </a:r>
            <a:r>
              <a:rPr lang="en-US" sz="2000" dirty="0" err="1"/>
              <a:t>información</a:t>
            </a:r>
            <a:r>
              <a:rPr lang="en-US" sz="2000" dirty="0"/>
              <a:t> </a:t>
            </a:r>
            <a:r>
              <a:rPr lang="en-US" sz="2000" dirty="0" err="1"/>
              <a:t>necesaria</a:t>
            </a:r>
            <a:r>
              <a:rPr lang="en-US" sz="2000" dirty="0"/>
              <a:t> para </a:t>
            </a:r>
            <a:r>
              <a:rPr lang="en-US" sz="2000" dirty="0" err="1"/>
              <a:t>actualizar</a:t>
            </a:r>
            <a:r>
              <a:rPr lang="en-US" sz="2000" dirty="0"/>
              <a:t> </a:t>
            </a:r>
            <a:r>
              <a:rPr lang="en-US" sz="2000" dirty="0" err="1"/>
              <a:t>su</a:t>
            </a:r>
            <a:r>
              <a:rPr lang="en-US" sz="2000" dirty="0"/>
              <a:t> </a:t>
            </a:r>
            <a:r>
              <a:rPr lang="en-US" sz="2000" dirty="0" err="1"/>
              <a:t>próximo</a:t>
            </a:r>
            <a:r>
              <a:rPr lang="en-US" sz="2000" dirty="0"/>
              <a:t> </a:t>
            </a:r>
            <a:r>
              <a:rPr lang="en-US" sz="2000" dirty="0" err="1"/>
              <a:t>documento</a:t>
            </a:r>
            <a:r>
              <a:rPr lang="en-US" sz="2000" dirty="0"/>
              <a:t> de </a:t>
            </a:r>
            <a:r>
              <a:rPr lang="en-US" sz="2000" dirty="0" err="1"/>
              <a:t>medición</a:t>
            </a:r>
            <a:r>
              <a:rPr lang="en-US" sz="2000" dirty="0"/>
              <a:t>.</a:t>
            </a:r>
          </a:p>
        </p:txBody>
      </p:sp>
      <p:pic>
        <p:nvPicPr>
          <p:cNvPr id="9" name="Picture 8">
            <a:extLst>
              <a:ext uri="{FF2B5EF4-FFF2-40B4-BE49-F238E27FC236}">
                <a16:creationId xmlns:a16="http://schemas.microsoft.com/office/drawing/2014/main" id="{6B0AE6CD-62B2-4E3C-9493-CF6AA7AEFA81}"/>
              </a:ext>
            </a:extLst>
          </p:cNvPr>
          <p:cNvPicPr/>
          <p:nvPr/>
        </p:nvPicPr>
        <p:blipFill>
          <a:blip r:embed="rId4"/>
          <a:stretch>
            <a:fillRect/>
          </a:stretch>
        </p:blipFill>
        <p:spPr>
          <a:xfrm>
            <a:off x="6975595" y="5560125"/>
            <a:ext cx="416743" cy="311833"/>
          </a:xfrm>
          <a:prstGeom prst="rect">
            <a:avLst/>
          </a:prstGeom>
        </p:spPr>
      </p:pic>
    </p:spTree>
    <p:extLst>
      <p:ext uri="{BB962C8B-B14F-4D97-AF65-F5344CB8AC3E}">
        <p14:creationId xmlns:p14="http://schemas.microsoft.com/office/powerpoint/2010/main" val="249481704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44336"/>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sp>
        <p:nvSpPr>
          <p:cNvPr id="14" name="Title 14">
            <a:extLst>
              <a:ext uri="{FF2B5EF4-FFF2-40B4-BE49-F238E27FC236}">
                <a16:creationId xmlns:a16="http://schemas.microsoft.com/office/drawing/2014/main" id="{0D283EA3-66DA-4977-B31D-5D464E66FF78}"/>
              </a:ext>
            </a:extLst>
          </p:cNvPr>
          <p:cNvSpPr txBox="1">
            <a:spLocks/>
          </p:cNvSpPr>
          <p:nvPr/>
        </p:nvSpPr>
        <p:spPr>
          <a:xfrm>
            <a:off x="3862031" y="3098531"/>
            <a:ext cx="5956916" cy="660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chemeClr val="bg1"/>
                </a:solidFill>
                <a:latin typeface="Calibri" panose="020F0502020204030204"/>
              </a:rPr>
              <a:t>OPTIMIZACIÓN DE DATOS MAESTROS</a:t>
            </a:r>
            <a:endParaRPr kumimoji="0" lang="en-AU"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5" name="Picture 4">
            <a:extLst>
              <a:ext uri="{FF2B5EF4-FFF2-40B4-BE49-F238E27FC236}">
                <a16:creationId xmlns:a16="http://schemas.microsoft.com/office/drawing/2014/main" id="{46E23A51-6A0E-4405-B0BB-3C44E0BBF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321" y="3793231"/>
            <a:ext cx="952381" cy="952381"/>
          </a:xfrm>
          <a:prstGeom prst="rect">
            <a:avLst/>
          </a:prstGeom>
        </p:spPr>
      </p:pic>
      <p:pic>
        <p:nvPicPr>
          <p:cNvPr id="7" name="Picture 6">
            <a:extLst>
              <a:ext uri="{FF2B5EF4-FFF2-40B4-BE49-F238E27FC236}">
                <a16:creationId xmlns:a16="http://schemas.microsoft.com/office/drawing/2014/main" id="{75498E8C-C079-446B-AAC9-D0532A322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299" y="3793232"/>
            <a:ext cx="952381" cy="952381"/>
          </a:xfrm>
          <a:prstGeom prst="rect">
            <a:avLst/>
          </a:prstGeom>
        </p:spPr>
      </p:pic>
    </p:spTree>
    <p:extLst>
      <p:ext uri="{BB962C8B-B14F-4D97-AF65-F5344CB8AC3E}">
        <p14:creationId xmlns:p14="http://schemas.microsoft.com/office/powerpoint/2010/main" val="1140467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p:txBody>
          <a:bodyPr/>
          <a:lstStyle/>
          <a:p>
            <a:r>
              <a:rPr lang="en-AU" dirty="0"/>
              <a:t>Bill of Material Optimiser</a:t>
            </a:r>
          </a:p>
        </p:txBody>
      </p:sp>
      <p:pic>
        <p:nvPicPr>
          <p:cNvPr id="16" name="Picture 2" descr="Mac Png Clipart Apple Macbook Pro - Imac Mock Up Png Transparent Png (800x637), Png Download">
            <a:extLst>
              <a:ext uri="{FF2B5EF4-FFF2-40B4-BE49-F238E27FC236}">
                <a16:creationId xmlns:a16="http://schemas.microsoft.com/office/drawing/2014/main" id="{E44385AF-4FAC-4258-B554-3AE468D28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9" y="3272031"/>
            <a:ext cx="5516275" cy="446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sp>
        <p:nvSpPr>
          <p:cNvPr id="17" name="Text Placeholder 5">
            <a:extLst>
              <a:ext uri="{FF2B5EF4-FFF2-40B4-BE49-F238E27FC236}">
                <a16:creationId xmlns:a16="http://schemas.microsoft.com/office/drawing/2014/main" id="{8734EFAD-23FA-4ABD-9862-3319B3EC8233}"/>
              </a:ext>
            </a:extLst>
          </p:cNvPr>
          <p:cNvSpPr txBox="1">
            <a:spLocks/>
          </p:cNvSpPr>
          <p:nvPr/>
        </p:nvSpPr>
        <p:spPr>
          <a:xfrm>
            <a:off x="9587039" y="903510"/>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err="1"/>
              <a:t>Resultados</a:t>
            </a:r>
            <a:endParaRPr lang="en-AU" sz="2000" dirty="0"/>
          </a:p>
        </p:txBody>
      </p:sp>
      <p:pic>
        <p:nvPicPr>
          <p:cNvPr id="25" name="Graphic 24">
            <a:extLst>
              <a:ext uri="{FF2B5EF4-FFF2-40B4-BE49-F238E27FC236}">
                <a16:creationId xmlns:a16="http://schemas.microsoft.com/office/drawing/2014/main" id="{A852656B-D1AB-440A-95BF-049EFA25F1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8938" y="889030"/>
            <a:ext cx="426892" cy="380603"/>
          </a:xfrm>
          <a:prstGeom prst="rect">
            <a:avLst/>
          </a:prstGeom>
        </p:spPr>
      </p:pic>
      <p:sp>
        <p:nvSpPr>
          <p:cNvPr id="26" name="Text Placeholder 2">
            <a:extLst>
              <a:ext uri="{FF2B5EF4-FFF2-40B4-BE49-F238E27FC236}">
                <a16:creationId xmlns:a16="http://schemas.microsoft.com/office/drawing/2014/main" id="{634C0F39-68F7-4BE3-9F58-E98A8D3AAEAB}"/>
              </a:ext>
            </a:extLst>
          </p:cNvPr>
          <p:cNvSpPr txBox="1">
            <a:spLocks/>
          </p:cNvSpPr>
          <p:nvPr/>
        </p:nvSpPr>
        <p:spPr>
          <a:xfrm>
            <a:off x="7702888" y="1372762"/>
            <a:ext cx="4387781" cy="1659390"/>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La </a:t>
            </a:r>
            <a:r>
              <a:rPr lang="en-AU" sz="1000" dirty="0" err="1"/>
              <a:t>información</a:t>
            </a:r>
            <a:r>
              <a:rPr lang="en-AU" sz="1000" dirty="0"/>
              <a:t> se </a:t>
            </a:r>
            <a:r>
              <a:rPr lang="en-AU" sz="1000" dirty="0" err="1"/>
              <a:t>mejora</a:t>
            </a:r>
            <a:r>
              <a:rPr lang="en-AU" sz="1000" dirty="0"/>
              <a:t> </a:t>
            </a:r>
            <a:r>
              <a:rPr lang="en-AU" sz="1000" dirty="0" err="1"/>
              <a:t>automáticamente</a:t>
            </a:r>
            <a:r>
              <a:rPr lang="en-AU" sz="1000" dirty="0"/>
              <a:t> a </a:t>
            </a:r>
            <a:r>
              <a:rPr lang="en-AU" sz="1000" dirty="0" err="1"/>
              <a:t>través</a:t>
            </a:r>
            <a:r>
              <a:rPr lang="en-AU" sz="1000" dirty="0"/>
              <a:t> del </a:t>
            </a:r>
            <a:r>
              <a:rPr lang="en-AU" sz="1000" dirty="0" err="1"/>
              <a:t>aprendizaje</a:t>
            </a:r>
            <a:r>
              <a:rPr lang="en-AU" sz="1000" dirty="0"/>
              <a:t> </a:t>
            </a:r>
            <a:r>
              <a:rPr lang="en-AU" sz="1000" dirty="0" err="1"/>
              <a:t>constante</a:t>
            </a:r>
            <a:r>
              <a:rPr lang="en-AU" sz="1000" dirty="0"/>
              <a:t> de la </a:t>
            </a:r>
            <a:r>
              <a:rPr lang="en-AU" sz="1000" dirty="0" err="1"/>
              <a:t>historia</a:t>
            </a:r>
            <a:r>
              <a:rPr lang="en-AU" sz="10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Asegúrese</a:t>
            </a:r>
            <a:r>
              <a:rPr lang="en-AU" sz="1000" dirty="0"/>
              <a:t> de que las </a:t>
            </a:r>
            <a:r>
              <a:rPr lang="en-AU" sz="1000" dirty="0" err="1"/>
              <a:t>piezas</a:t>
            </a:r>
            <a:r>
              <a:rPr lang="en-AU" sz="1000" dirty="0"/>
              <a:t> de </a:t>
            </a:r>
            <a:r>
              <a:rPr lang="en-AU" sz="1000" dirty="0" err="1"/>
              <a:t>repuesto</a:t>
            </a:r>
            <a:r>
              <a:rPr lang="en-AU" sz="1000" dirty="0"/>
              <a:t> </a:t>
            </a:r>
            <a:r>
              <a:rPr lang="en-AU" sz="1000" dirty="0" err="1"/>
              <a:t>estén</a:t>
            </a:r>
            <a:r>
              <a:rPr lang="en-AU" sz="1000" dirty="0"/>
              <a:t> </a:t>
            </a:r>
            <a:r>
              <a:rPr lang="en-AU" sz="1000" dirty="0" err="1"/>
              <a:t>incluidas</a:t>
            </a:r>
            <a:r>
              <a:rPr lang="en-AU" sz="1000" dirty="0"/>
              <a:t> </a:t>
            </a:r>
            <a:r>
              <a:rPr lang="en-AU" sz="1000" dirty="0" err="1"/>
              <a:t>en</a:t>
            </a:r>
            <a:r>
              <a:rPr lang="en-AU" sz="1000" dirty="0"/>
              <a:t> las </a:t>
            </a:r>
            <a:r>
              <a:rPr lang="en-AU" sz="1000" dirty="0" err="1"/>
              <a:t>listas</a:t>
            </a:r>
            <a:r>
              <a:rPr lang="en-AU" sz="1000" dirty="0"/>
              <a:t> de </a:t>
            </a:r>
            <a:r>
              <a:rPr lang="en-AU" sz="1000" dirty="0" err="1"/>
              <a:t>materiales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Utilice</a:t>
            </a:r>
            <a:r>
              <a:rPr lang="en-AU" sz="1000" dirty="0"/>
              <a:t> </a:t>
            </a:r>
            <a:r>
              <a:rPr lang="en-AU" sz="1000" dirty="0" err="1"/>
              <a:t>el</a:t>
            </a:r>
            <a:r>
              <a:rPr lang="en-AU" sz="1000" dirty="0"/>
              <a:t> </a:t>
            </a:r>
            <a:r>
              <a:rPr lang="en-AU" sz="1000" dirty="0" err="1"/>
              <a:t>historial</a:t>
            </a:r>
            <a:r>
              <a:rPr lang="en-AU" sz="1000" dirty="0"/>
              <a:t> de </a:t>
            </a:r>
            <a:r>
              <a:rPr lang="en-AU" sz="1000" dirty="0" err="1"/>
              <a:t>órdenes</a:t>
            </a:r>
            <a:r>
              <a:rPr lang="en-AU" sz="1000" dirty="0"/>
              <a:t> de </a:t>
            </a:r>
            <a:r>
              <a:rPr lang="en-AU" sz="1000" dirty="0" err="1"/>
              <a:t>trabajo</a:t>
            </a:r>
            <a:r>
              <a:rPr lang="en-AU" sz="1000" dirty="0"/>
              <a:t> para </a:t>
            </a:r>
            <a:r>
              <a:rPr lang="en-AU" sz="1000" dirty="0" err="1"/>
              <a:t>crear</a:t>
            </a:r>
            <a:r>
              <a:rPr lang="en-AU" sz="1000" dirty="0"/>
              <a:t> </a:t>
            </a:r>
            <a:r>
              <a:rPr lang="en-AU" sz="1000" dirty="0" err="1"/>
              <a:t>listas</a:t>
            </a:r>
            <a:r>
              <a:rPr lang="en-AU" sz="1000" dirty="0"/>
              <a:t> de </a:t>
            </a:r>
            <a:r>
              <a:rPr lang="en-AU" sz="1000" dirty="0" err="1"/>
              <a:t>materiales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Simplicidad</a:t>
            </a:r>
            <a:r>
              <a:rPr lang="en-AU" sz="1000" dirty="0"/>
              <a:t> de </a:t>
            </a:r>
            <a:r>
              <a:rPr lang="en-AU" sz="1000" dirty="0" err="1"/>
              <a:t>gestión</a:t>
            </a:r>
            <a:r>
              <a:rPr lang="en-AU" sz="1000" dirty="0"/>
              <a:t> de </a:t>
            </a:r>
            <a:r>
              <a:rPr lang="en-AU" sz="1000" dirty="0" err="1"/>
              <a:t>listas</a:t>
            </a:r>
            <a:r>
              <a:rPr lang="en-AU" sz="1000" dirty="0"/>
              <a:t> de </a:t>
            </a:r>
            <a:r>
              <a:rPr lang="en-AU" sz="1000" dirty="0" err="1"/>
              <a:t>materiales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a:t>1 </a:t>
            </a:r>
            <a:r>
              <a:rPr lang="en-AU" sz="1000" b="1" dirty="0" err="1"/>
              <a:t>transacción</a:t>
            </a:r>
            <a:r>
              <a:rPr lang="en-AU" sz="1000" b="1" dirty="0"/>
              <a:t> </a:t>
            </a:r>
            <a:r>
              <a:rPr lang="en-AU" sz="1000" b="1" dirty="0" err="1"/>
              <a:t>reemplaza</a:t>
            </a:r>
            <a:r>
              <a:rPr lang="en-AU" sz="1000" b="1" dirty="0"/>
              <a:t> 9 </a:t>
            </a:r>
            <a:r>
              <a:rPr lang="en-AU" sz="1000" b="1" dirty="0" err="1"/>
              <a:t>transacciones</a:t>
            </a:r>
            <a:endParaRPr lang="en-AU" sz="1000" b="1"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Solo se </a:t>
            </a:r>
            <a:r>
              <a:rPr lang="en-AU" sz="1000" dirty="0" err="1"/>
              <a:t>muestran</a:t>
            </a:r>
            <a:r>
              <a:rPr lang="en-AU" sz="1000" dirty="0"/>
              <a:t> </a:t>
            </a:r>
            <a:r>
              <a:rPr lang="en-AU" sz="1000" dirty="0" err="1"/>
              <a:t>los</a:t>
            </a:r>
            <a:r>
              <a:rPr lang="en-AU" sz="1000" dirty="0"/>
              <a:t> </a:t>
            </a:r>
            <a:r>
              <a:rPr lang="en-AU" sz="1000" dirty="0" err="1"/>
              <a:t>campos</a:t>
            </a:r>
            <a:r>
              <a:rPr lang="en-AU" sz="1000" dirty="0"/>
              <a:t> </a:t>
            </a:r>
            <a:r>
              <a:rPr lang="en-AU" sz="1000" dirty="0" err="1"/>
              <a:t>obligatorios</a:t>
            </a:r>
            <a:endParaRPr lang="en-AU" sz="1000" dirty="0">
              <a:solidFill>
                <a:srgbClr val="FF0000"/>
              </a:solidFill>
            </a:endParaRPr>
          </a:p>
          <a:p>
            <a:pPr marL="171450" indent="-171450">
              <a:lnSpc>
                <a:spcPct val="100000"/>
              </a:lnSpc>
              <a:buClr>
                <a:schemeClr val="accent2">
                  <a:lumMod val="75000"/>
                </a:schemeClr>
              </a:buClr>
              <a:buFont typeface="Arial" panose="020B0604020202020204" pitchFamily="34" charset="0"/>
              <a:buChar char="•"/>
            </a:pPr>
            <a:endParaRPr lang="en-AU" sz="1000" dirty="0"/>
          </a:p>
        </p:txBody>
      </p:sp>
      <p:cxnSp>
        <p:nvCxnSpPr>
          <p:cNvPr id="27" name="Straight Connector 26">
            <a:extLst>
              <a:ext uri="{FF2B5EF4-FFF2-40B4-BE49-F238E27FC236}">
                <a16:creationId xmlns:a16="http://schemas.microsoft.com/office/drawing/2014/main" id="{B5C44EC8-54B6-4300-8B62-0586F0958B05}"/>
              </a:ext>
            </a:extLst>
          </p:cNvPr>
          <p:cNvCxnSpPr>
            <a:cxnSpLocks/>
          </p:cNvCxnSpPr>
          <p:nvPr/>
        </p:nvCxnSpPr>
        <p:spPr>
          <a:xfrm>
            <a:off x="9639740" y="1292303"/>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28" name="Text Placeholder 5">
            <a:extLst>
              <a:ext uri="{FF2B5EF4-FFF2-40B4-BE49-F238E27FC236}">
                <a16:creationId xmlns:a16="http://schemas.microsoft.com/office/drawing/2014/main" id="{D947BA3D-9E0C-4D3F-AD43-B38B392F4815}"/>
              </a:ext>
            </a:extLst>
          </p:cNvPr>
          <p:cNvSpPr txBox="1">
            <a:spLocks/>
          </p:cNvSpPr>
          <p:nvPr/>
        </p:nvSpPr>
        <p:spPr>
          <a:xfrm>
            <a:off x="9427587" y="3026088"/>
            <a:ext cx="25230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err="1"/>
              <a:t>Beneficios</a:t>
            </a:r>
            <a:endParaRPr lang="en-AU" sz="2000" dirty="0"/>
          </a:p>
        </p:txBody>
      </p:sp>
      <p:pic>
        <p:nvPicPr>
          <p:cNvPr id="29" name="Graphic 28">
            <a:extLst>
              <a:ext uri="{FF2B5EF4-FFF2-40B4-BE49-F238E27FC236}">
                <a16:creationId xmlns:a16="http://schemas.microsoft.com/office/drawing/2014/main" id="{9C1849C1-FC32-4569-AF3F-1BF9F9BD8B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95741" y="3007039"/>
            <a:ext cx="426892" cy="380603"/>
          </a:xfrm>
          <a:prstGeom prst="rect">
            <a:avLst/>
          </a:prstGeom>
        </p:spPr>
      </p:pic>
      <p:cxnSp>
        <p:nvCxnSpPr>
          <p:cNvPr id="30" name="Straight Connector 29">
            <a:extLst>
              <a:ext uri="{FF2B5EF4-FFF2-40B4-BE49-F238E27FC236}">
                <a16:creationId xmlns:a16="http://schemas.microsoft.com/office/drawing/2014/main" id="{CBC69BEE-8372-455B-B573-0415911E2641}"/>
              </a:ext>
            </a:extLst>
          </p:cNvPr>
          <p:cNvCxnSpPr>
            <a:cxnSpLocks/>
          </p:cNvCxnSpPr>
          <p:nvPr/>
        </p:nvCxnSpPr>
        <p:spPr>
          <a:xfrm>
            <a:off x="9751124" y="3428999"/>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1" name="Text Placeholder 2">
            <a:extLst>
              <a:ext uri="{FF2B5EF4-FFF2-40B4-BE49-F238E27FC236}">
                <a16:creationId xmlns:a16="http://schemas.microsoft.com/office/drawing/2014/main" id="{73E0C7B2-957E-41B1-B3C0-3107645A88BE}"/>
              </a:ext>
            </a:extLst>
          </p:cNvPr>
          <p:cNvSpPr txBox="1">
            <a:spLocks/>
          </p:cNvSpPr>
          <p:nvPr/>
        </p:nvSpPr>
        <p:spPr>
          <a:xfrm>
            <a:off x="7718585" y="3487646"/>
            <a:ext cx="4489112" cy="1344954"/>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Aumentar</a:t>
            </a:r>
            <a:r>
              <a:rPr lang="en-AU" sz="1000" dirty="0"/>
              <a:t> la </a:t>
            </a:r>
            <a:r>
              <a:rPr lang="en-AU" sz="1000" dirty="0" err="1"/>
              <a:t>capacidad</a:t>
            </a:r>
            <a:r>
              <a:rPr lang="en-AU" sz="1000" dirty="0"/>
              <a:t> de </a:t>
            </a:r>
            <a:r>
              <a:rPr lang="en-AU" sz="1000" dirty="0" err="1"/>
              <a:t>producción</a:t>
            </a:r>
            <a:r>
              <a:rPr lang="en-AU" sz="1000" dirty="0"/>
              <a:t>/</a:t>
            </a:r>
            <a:r>
              <a:rPr lang="en-AU" sz="1000" dirty="0" err="1"/>
              <a:t>utilización</a:t>
            </a:r>
            <a:r>
              <a:rPr lang="en-AU" sz="1000" dirty="0"/>
              <a:t> (</a:t>
            </a:r>
            <a:r>
              <a:rPr lang="en-AU" sz="1000" dirty="0" err="1"/>
              <a:t>disminución</a:t>
            </a:r>
            <a:r>
              <a:rPr lang="en-AU" sz="1000" dirty="0"/>
              <a:t> de </a:t>
            </a:r>
            <a:r>
              <a:rPr lang="en-AU" sz="1000" dirty="0" err="1"/>
              <a:t>los</a:t>
            </a:r>
            <a:r>
              <a:rPr lang="en-AU" sz="1000" dirty="0"/>
              <a:t> </a:t>
            </a:r>
            <a:r>
              <a:rPr lang="en-AU" sz="1000" dirty="0" err="1"/>
              <a:t>retrasos</a:t>
            </a:r>
            <a:r>
              <a:rPr lang="en-AU" sz="1000" dirty="0"/>
              <a:t> </a:t>
            </a:r>
            <a:r>
              <a:rPr lang="en-AU" sz="1000" dirty="0" err="1"/>
              <a:t>operativos</a:t>
            </a:r>
            <a:r>
              <a:rPr lang="en-AU" sz="1000" dirty="0"/>
              <a:t> no </a:t>
            </a:r>
            <a:r>
              <a:rPr lang="en-AU" sz="1000" dirty="0" err="1"/>
              <a:t>planificados</a:t>
            </a:r>
            <a:r>
              <a:rPr lang="en-AU" sz="10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Aumente</a:t>
            </a:r>
            <a:r>
              <a:rPr lang="en-AU" sz="1000" dirty="0"/>
              <a:t> </a:t>
            </a:r>
            <a:r>
              <a:rPr lang="en-AU" sz="1000" dirty="0" err="1"/>
              <a:t>el</a:t>
            </a:r>
            <a:r>
              <a:rPr lang="en-AU" sz="1000" dirty="0"/>
              <a:t> </a:t>
            </a:r>
            <a:r>
              <a:rPr lang="en-AU" sz="1000" dirty="0" err="1"/>
              <a:t>tiempo</a:t>
            </a:r>
            <a:r>
              <a:rPr lang="en-AU" sz="1000" dirty="0"/>
              <a:t> de </a:t>
            </a:r>
            <a:r>
              <a:rPr lang="en-AU" sz="1000" dirty="0" err="1"/>
              <a:t>producción</a:t>
            </a:r>
            <a:r>
              <a:rPr lang="en-AU" sz="1000" dirty="0"/>
              <a:t> (</a:t>
            </a:r>
            <a:r>
              <a:rPr lang="en-AU" sz="1000" dirty="0" err="1"/>
              <a:t>disminución</a:t>
            </a:r>
            <a:r>
              <a:rPr lang="en-AU" sz="1000" dirty="0"/>
              <a:t> del </a:t>
            </a:r>
            <a:r>
              <a:rPr lang="en-AU" sz="1000" dirty="0" err="1"/>
              <a:t>mantenimiento</a:t>
            </a:r>
            <a:r>
              <a:rPr lang="en-AU" sz="1000" dirty="0"/>
              <a:t> no </a:t>
            </a:r>
            <a:r>
              <a:rPr lang="en-AU" sz="1000" dirty="0" err="1"/>
              <a:t>planificado</a:t>
            </a:r>
            <a:r>
              <a:rPr lang="en-AU" sz="10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Pérdidas</a:t>
            </a:r>
            <a:r>
              <a:rPr lang="en-AU" sz="1000" dirty="0"/>
              <a:t> </a:t>
            </a:r>
            <a:r>
              <a:rPr lang="en-AU" sz="1000" dirty="0" err="1"/>
              <a:t>por</a:t>
            </a:r>
            <a:r>
              <a:rPr lang="en-AU" sz="1000" dirty="0"/>
              <a:t> </a:t>
            </a:r>
            <a:r>
              <a:rPr lang="en-AU" sz="1000" dirty="0" err="1"/>
              <a:t>Bajos</a:t>
            </a:r>
            <a:r>
              <a:rPr lang="en-AU" sz="1000" dirty="0"/>
              <a:t> </a:t>
            </a:r>
            <a:r>
              <a:rPr lang="en-AU" sz="1000" dirty="0" err="1"/>
              <a:t>Niveles</a:t>
            </a:r>
            <a:r>
              <a:rPr lang="en-AU" sz="1000" dirty="0"/>
              <a:t> de Stock.</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Mayor </a:t>
            </a:r>
            <a:r>
              <a:rPr lang="en-AU" sz="1000" dirty="0" err="1"/>
              <a:t>disponibilidad</a:t>
            </a:r>
            <a:r>
              <a:rPr lang="en-AU" sz="1000" dirty="0"/>
              <a:t> de </a:t>
            </a:r>
            <a:r>
              <a:rPr lang="en-AU" sz="1000" dirty="0" err="1"/>
              <a:t>equipos</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Disminución</a:t>
            </a:r>
            <a:r>
              <a:rPr lang="en-AU" sz="1000" dirty="0"/>
              <a:t> </a:t>
            </a:r>
            <a:r>
              <a:rPr lang="en-AU" sz="1000" dirty="0" err="1"/>
              <a:t>en</a:t>
            </a:r>
            <a:r>
              <a:rPr lang="en-AU" sz="1000" dirty="0"/>
              <a:t> </a:t>
            </a:r>
            <a:r>
              <a:rPr lang="en-AU" sz="1000" dirty="0" err="1"/>
              <a:t>el</a:t>
            </a:r>
            <a:r>
              <a:rPr lang="en-AU" sz="1000" dirty="0"/>
              <a:t> </a:t>
            </a:r>
            <a:r>
              <a:rPr lang="en-AU" sz="1000" dirty="0" err="1"/>
              <a:t>costo</a:t>
            </a:r>
            <a:r>
              <a:rPr lang="en-AU" sz="1000" dirty="0"/>
              <a:t> de </a:t>
            </a:r>
            <a:r>
              <a:rPr lang="en-AU" sz="1000" dirty="0" err="1"/>
              <a:t>transporte</a:t>
            </a:r>
            <a:r>
              <a:rPr lang="en-AU" sz="1000" dirty="0"/>
              <a:t> de </a:t>
            </a:r>
            <a:r>
              <a:rPr lang="en-AU" sz="1000" dirty="0" err="1"/>
              <a:t>materia</a:t>
            </a:r>
            <a:r>
              <a:rPr lang="en-AU" sz="1000" dirty="0"/>
              <a:t> prima (</a:t>
            </a:r>
            <a:r>
              <a:rPr lang="en-AU" sz="1000" dirty="0" err="1"/>
              <a:t>repuestos</a:t>
            </a:r>
            <a:r>
              <a:rPr lang="en-AU" sz="1000" dirty="0"/>
              <a:t> de </a:t>
            </a:r>
            <a:r>
              <a:rPr lang="en-AU" sz="1000" dirty="0" err="1"/>
              <a:t>mantenimiento</a:t>
            </a:r>
            <a:r>
              <a:rPr lang="en-AU" sz="1000" dirty="0"/>
              <a:t> </a:t>
            </a:r>
            <a:r>
              <a:rPr lang="en-AU" sz="1000" dirty="0" err="1"/>
              <a:t>en</a:t>
            </a:r>
            <a:r>
              <a:rPr lang="en-AU" sz="1000" dirty="0"/>
              <a:t> la tienda)</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Pérdida</a:t>
            </a:r>
            <a:r>
              <a:rPr lang="en-AU" sz="1000" dirty="0"/>
              <a:t> de Stock </a:t>
            </a:r>
            <a:r>
              <a:rPr lang="en-AU" sz="1000" dirty="0" err="1"/>
              <a:t>Costo</a:t>
            </a:r>
            <a:r>
              <a:rPr lang="en-AU" sz="1000" dirty="0"/>
              <a:t> </a:t>
            </a:r>
            <a:r>
              <a:rPr lang="en-AU" sz="1000" dirty="0" err="1"/>
              <a:t>Asociado</a:t>
            </a:r>
            <a:r>
              <a:rPr lang="en-AU" sz="1000" dirty="0"/>
              <a:t> (</a:t>
            </a:r>
            <a:r>
              <a:rPr lang="en-AU" sz="1000" dirty="0" err="1"/>
              <a:t>Transporte</a:t>
            </a:r>
            <a:r>
              <a:rPr lang="en-AU" sz="10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Costo</a:t>
            </a:r>
            <a:r>
              <a:rPr lang="en-AU" sz="1000" dirty="0"/>
              <a:t> de </a:t>
            </a:r>
            <a:r>
              <a:rPr lang="en-AU" sz="1000" dirty="0" err="1"/>
              <a:t>remanufactura</a:t>
            </a:r>
            <a:r>
              <a:rPr lang="en-AU" sz="1000" dirty="0"/>
              <a:t> de </a:t>
            </a:r>
            <a:r>
              <a:rPr lang="en-AU" sz="1000" dirty="0" err="1"/>
              <a:t>materiales</a:t>
            </a:r>
            <a:r>
              <a:rPr lang="en-AU" sz="1000" dirty="0"/>
              <a:t>.</a:t>
            </a:r>
          </a:p>
        </p:txBody>
      </p:sp>
      <p:sp>
        <p:nvSpPr>
          <p:cNvPr id="32" name="Text Placeholder 5">
            <a:extLst>
              <a:ext uri="{FF2B5EF4-FFF2-40B4-BE49-F238E27FC236}">
                <a16:creationId xmlns:a16="http://schemas.microsoft.com/office/drawing/2014/main" id="{CEE63B96-E978-4ABD-A768-FD88AC4DC0C7}"/>
              </a:ext>
            </a:extLst>
          </p:cNvPr>
          <p:cNvSpPr txBox="1">
            <a:spLocks/>
          </p:cNvSpPr>
          <p:nvPr/>
        </p:nvSpPr>
        <p:spPr>
          <a:xfrm>
            <a:off x="9751124" y="5369656"/>
            <a:ext cx="2269343"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err="1"/>
              <a:t>Ahorros</a:t>
            </a:r>
            <a:endParaRPr lang="en-AU" sz="2000" dirty="0"/>
          </a:p>
        </p:txBody>
      </p:sp>
      <p:pic>
        <p:nvPicPr>
          <p:cNvPr id="33" name="Graphic 32">
            <a:extLst>
              <a:ext uri="{FF2B5EF4-FFF2-40B4-BE49-F238E27FC236}">
                <a16:creationId xmlns:a16="http://schemas.microsoft.com/office/drawing/2014/main" id="{EFBFDA8E-A82A-4C04-8B1C-75A3791049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12848" y="5410079"/>
            <a:ext cx="426892" cy="380603"/>
          </a:xfrm>
          <a:prstGeom prst="rect">
            <a:avLst/>
          </a:prstGeom>
        </p:spPr>
      </p:pic>
      <p:cxnSp>
        <p:nvCxnSpPr>
          <p:cNvPr id="34" name="Straight Connector 33">
            <a:extLst>
              <a:ext uri="{FF2B5EF4-FFF2-40B4-BE49-F238E27FC236}">
                <a16:creationId xmlns:a16="http://schemas.microsoft.com/office/drawing/2014/main" id="{C73A6956-821F-4DE2-9140-03B3B8FBBC1B}"/>
              </a:ext>
            </a:extLst>
          </p:cNvPr>
          <p:cNvCxnSpPr>
            <a:cxnSpLocks/>
          </p:cNvCxnSpPr>
          <p:nvPr/>
        </p:nvCxnSpPr>
        <p:spPr>
          <a:xfrm>
            <a:off x="9852454" y="5776594"/>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5" name="Text Placeholder 2">
            <a:extLst>
              <a:ext uri="{FF2B5EF4-FFF2-40B4-BE49-F238E27FC236}">
                <a16:creationId xmlns:a16="http://schemas.microsoft.com/office/drawing/2014/main" id="{E63570DB-736D-48F7-B690-CB4320DC8854}"/>
              </a:ext>
            </a:extLst>
          </p:cNvPr>
          <p:cNvSpPr txBox="1">
            <a:spLocks/>
          </p:cNvSpPr>
          <p:nvPr/>
        </p:nvSpPr>
        <p:spPr>
          <a:xfrm>
            <a:off x="7702888" y="5820591"/>
            <a:ext cx="4473415" cy="510958"/>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Más de $USD50,000 + </a:t>
            </a:r>
            <a:r>
              <a:rPr lang="en-AU" sz="1000" dirty="0" err="1"/>
              <a:t>por</a:t>
            </a:r>
            <a:r>
              <a:rPr lang="en-AU" sz="1000" dirty="0"/>
              <a:t> </a:t>
            </a:r>
            <a:r>
              <a:rPr lang="en-AU" sz="1000" dirty="0" err="1"/>
              <a:t>año</a:t>
            </a:r>
            <a:endParaRPr lang="en-AU" sz="10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err="1"/>
              <a:t>Potencial</a:t>
            </a:r>
            <a:r>
              <a:rPr lang="en-AU" sz="1000" dirty="0"/>
              <a:t> de </a:t>
            </a:r>
            <a:r>
              <a:rPr lang="en-AU" sz="1000" dirty="0" err="1"/>
              <a:t>más</a:t>
            </a:r>
            <a:r>
              <a:rPr lang="en-AU" sz="1000" dirty="0"/>
              <a:t> de $USD500,000+ </a:t>
            </a:r>
            <a:r>
              <a:rPr lang="en-AU" sz="1000" dirty="0" err="1"/>
              <a:t>por</a:t>
            </a:r>
            <a:r>
              <a:rPr lang="en-AU" sz="1000" dirty="0"/>
              <a:t> </a:t>
            </a:r>
            <a:r>
              <a:rPr lang="en-AU" sz="1000" dirty="0" err="1"/>
              <a:t>año</a:t>
            </a:r>
            <a:r>
              <a:rPr lang="en-AU" sz="1000" dirty="0"/>
              <a:t> </a:t>
            </a:r>
            <a:r>
              <a:rPr lang="en-AU" sz="1000" dirty="0" err="1"/>
              <a:t>en</a:t>
            </a:r>
            <a:r>
              <a:rPr lang="en-AU" sz="1000" dirty="0"/>
              <a:t> </a:t>
            </a:r>
            <a:r>
              <a:rPr lang="en-AU" sz="1000" dirty="0" err="1"/>
              <a:t>aumento</a:t>
            </a:r>
            <a:r>
              <a:rPr lang="en-AU" sz="1000" dirty="0"/>
              <a:t> del </a:t>
            </a:r>
            <a:r>
              <a:rPr lang="en-AU" sz="1000" dirty="0" err="1"/>
              <a:t>tiempo</a:t>
            </a:r>
            <a:r>
              <a:rPr lang="en-AU" sz="1000" dirty="0"/>
              <a:t> de </a:t>
            </a:r>
            <a:r>
              <a:rPr lang="en-AU" sz="1000" dirty="0" err="1"/>
              <a:t>producción</a:t>
            </a:r>
            <a:r>
              <a:rPr lang="en-AU" sz="1000" dirty="0"/>
              <a:t> de </a:t>
            </a:r>
            <a:r>
              <a:rPr lang="en-AU" sz="1000" dirty="0" err="1"/>
              <a:t>equipos</a:t>
            </a:r>
            <a:endParaRPr lang="en-AU" sz="1000" dirty="0"/>
          </a:p>
        </p:txBody>
      </p:sp>
      <p:sp>
        <p:nvSpPr>
          <p:cNvPr id="37" name="Text Placeholder 2">
            <a:extLst>
              <a:ext uri="{FF2B5EF4-FFF2-40B4-BE49-F238E27FC236}">
                <a16:creationId xmlns:a16="http://schemas.microsoft.com/office/drawing/2014/main" id="{0C5EF9B4-6A69-42F1-AB2B-E605C0E2C32E}"/>
              </a:ext>
            </a:extLst>
          </p:cNvPr>
          <p:cNvSpPr txBox="1">
            <a:spLocks/>
          </p:cNvSpPr>
          <p:nvPr/>
        </p:nvSpPr>
        <p:spPr>
          <a:xfrm>
            <a:off x="800243" y="1405874"/>
            <a:ext cx="6790260" cy="2826019"/>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BOM Optimizer </a:t>
            </a:r>
            <a:r>
              <a:rPr lang="en-AU" sz="1000" dirty="0" err="1"/>
              <a:t>muestra</a:t>
            </a:r>
            <a:r>
              <a:rPr lang="en-AU" sz="1000" dirty="0"/>
              <a:t> </a:t>
            </a:r>
            <a:r>
              <a:rPr lang="en-AU" sz="1000" dirty="0" err="1"/>
              <a:t>el</a:t>
            </a:r>
            <a:r>
              <a:rPr lang="en-AU" sz="1000" dirty="0"/>
              <a:t> </a:t>
            </a:r>
            <a:r>
              <a:rPr lang="en-AU" sz="1000" dirty="0" err="1"/>
              <a:t>historial</a:t>
            </a:r>
            <a:r>
              <a:rPr lang="en-AU" sz="1000" dirty="0"/>
              <a:t> de las </a:t>
            </a:r>
            <a:r>
              <a:rPr lang="en-AU" sz="1000" dirty="0" err="1"/>
              <a:t>órdenes</a:t>
            </a:r>
            <a:r>
              <a:rPr lang="en-AU" sz="1000" dirty="0"/>
              <a:t> de </a:t>
            </a:r>
            <a:r>
              <a:rPr lang="en-AU" sz="1000" dirty="0" err="1"/>
              <a:t>trabajo</a:t>
            </a:r>
            <a:r>
              <a:rPr lang="en-AU" sz="1000" dirty="0"/>
              <a:t> </a:t>
            </a:r>
            <a:r>
              <a:rPr lang="en-AU" sz="1000" dirty="0" err="1"/>
              <a:t>existentes</a:t>
            </a:r>
            <a:r>
              <a:rPr lang="en-AU" sz="1000" dirty="0"/>
              <a:t>. </a:t>
            </a:r>
            <a:r>
              <a:rPr lang="en-AU" sz="1000" dirty="0" err="1"/>
              <a:t>Permite</a:t>
            </a:r>
            <a:r>
              <a:rPr lang="en-AU" sz="1000" dirty="0"/>
              <a:t> al </a:t>
            </a:r>
            <a:r>
              <a:rPr lang="en-AU" sz="1000" dirty="0" err="1"/>
              <a:t>usuario</a:t>
            </a:r>
            <a:r>
              <a:rPr lang="en-AU" sz="1000" dirty="0"/>
              <a:t> </a:t>
            </a:r>
            <a:r>
              <a:rPr lang="en-AU" sz="1000" dirty="0" err="1"/>
              <a:t>actualizar</a:t>
            </a:r>
            <a:r>
              <a:rPr lang="en-AU" sz="1000" dirty="0"/>
              <a:t> </a:t>
            </a:r>
            <a:r>
              <a:rPr lang="en-AU" sz="1000" dirty="0" err="1"/>
              <a:t>rápida</a:t>
            </a:r>
            <a:r>
              <a:rPr lang="en-AU" sz="1000" dirty="0"/>
              <a:t> y </a:t>
            </a:r>
            <a:r>
              <a:rPr lang="en-AU" sz="1000" dirty="0" err="1"/>
              <a:t>fácilmente</a:t>
            </a:r>
            <a:r>
              <a:rPr lang="en-AU" sz="1000" dirty="0"/>
              <a:t> sus </a:t>
            </a:r>
            <a:r>
              <a:rPr lang="en-AU" sz="1000" dirty="0" err="1"/>
              <a:t>listas</a:t>
            </a:r>
            <a:r>
              <a:rPr lang="en-AU" sz="1000" dirty="0"/>
              <a:t> de </a:t>
            </a:r>
            <a:r>
              <a:rPr lang="en-AU" sz="1000" dirty="0" err="1"/>
              <a:t>materiales</a:t>
            </a:r>
            <a:r>
              <a:rPr lang="en-AU" sz="1000" dirty="0"/>
              <a:t> </a:t>
            </a:r>
            <a:r>
              <a:rPr lang="en-AU" sz="1000" dirty="0" err="1"/>
              <a:t>en</a:t>
            </a:r>
            <a:r>
              <a:rPr lang="en-AU" sz="1000" dirty="0"/>
              <a:t> </a:t>
            </a:r>
            <a:r>
              <a:rPr lang="en-AU" sz="1000" dirty="0" err="1"/>
              <a:t>función</a:t>
            </a:r>
            <a:r>
              <a:rPr lang="en-AU" sz="1000" dirty="0"/>
              <a:t> de </a:t>
            </a:r>
            <a:r>
              <a:rPr lang="en-AU" sz="1000" dirty="0" err="1"/>
              <a:t>su</a:t>
            </a:r>
            <a:r>
              <a:rPr lang="en-AU" sz="1000" dirty="0"/>
              <a:t> </a:t>
            </a:r>
            <a:r>
              <a:rPr lang="en-AU" sz="1000" dirty="0" err="1"/>
              <a:t>uso</a:t>
            </a:r>
            <a:r>
              <a:rPr lang="en-AU" sz="1000" dirty="0"/>
              <a:t> real de material.</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Nuestra </a:t>
            </a:r>
            <a:r>
              <a:rPr lang="en-AU" sz="1000" dirty="0" err="1"/>
              <a:t>solución</a:t>
            </a:r>
            <a:r>
              <a:rPr lang="en-AU" sz="1000" dirty="0"/>
              <a:t> </a:t>
            </a:r>
            <a:r>
              <a:rPr lang="en-AU" sz="1000" dirty="0" err="1"/>
              <a:t>también</a:t>
            </a:r>
            <a:r>
              <a:rPr lang="en-AU" sz="1000" dirty="0"/>
              <a:t> </a:t>
            </a:r>
            <a:r>
              <a:rPr lang="en-AU" sz="1000" dirty="0" err="1"/>
              <a:t>permite</a:t>
            </a:r>
            <a:r>
              <a:rPr lang="en-AU" sz="1000" dirty="0"/>
              <a:t> </a:t>
            </a:r>
            <a:r>
              <a:rPr lang="en-AU" sz="1000" dirty="0" err="1"/>
              <a:t>gestionar</a:t>
            </a:r>
            <a:r>
              <a:rPr lang="en-AU" sz="1000" dirty="0"/>
              <a:t> las </a:t>
            </a:r>
            <a:r>
              <a:rPr lang="en-AU" sz="1000" dirty="0" err="1"/>
              <a:t>listas</a:t>
            </a:r>
            <a:r>
              <a:rPr lang="en-AU" sz="1000" dirty="0"/>
              <a:t> de </a:t>
            </a:r>
            <a:r>
              <a:rPr lang="en-AU" sz="1000" dirty="0" err="1"/>
              <a:t>materiales</a:t>
            </a:r>
            <a:r>
              <a:rPr lang="en-AU" sz="1000" dirty="0"/>
              <a:t> </a:t>
            </a:r>
            <a:r>
              <a:rPr lang="en-AU" sz="1000" dirty="0" err="1"/>
              <a:t>mediante</a:t>
            </a:r>
            <a:r>
              <a:rPr lang="en-AU" sz="1000" dirty="0"/>
              <a:t>:</a:t>
            </a:r>
          </a:p>
          <a:p>
            <a:pPr marL="857250" lvl="1" indent="-171450">
              <a:lnSpc>
                <a:spcPct val="100000"/>
              </a:lnSpc>
              <a:spcBef>
                <a:spcPts val="600"/>
              </a:spcBef>
              <a:buClr>
                <a:schemeClr val="accent2">
                  <a:lumMod val="75000"/>
                </a:schemeClr>
              </a:buClr>
            </a:pPr>
            <a:r>
              <a:rPr lang="en-AU" sz="900" dirty="0" err="1"/>
              <a:t>Arrastrar</a:t>
            </a:r>
            <a:r>
              <a:rPr lang="en-AU" sz="900" dirty="0"/>
              <a:t> y </a:t>
            </a:r>
            <a:r>
              <a:rPr lang="en-AU" sz="900" dirty="0" err="1"/>
              <a:t>soltar</a:t>
            </a:r>
            <a:r>
              <a:rPr lang="en-AU" sz="900" dirty="0"/>
              <a:t> para </a:t>
            </a:r>
            <a:r>
              <a:rPr lang="en-AU" sz="900" dirty="0" err="1"/>
              <a:t>reestructurar</a:t>
            </a:r>
            <a:r>
              <a:rPr lang="en-AU" sz="900" dirty="0"/>
              <a:t> </a:t>
            </a:r>
            <a:r>
              <a:rPr lang="en-AU" sz="900" dirty="0" err="1"/>
              <a:t>listas</a:t>
            </a:r>
            <a:r>
              <a:rPr lang="en-AU" sz="900" dirty="0"/>
              <a:t> de </a:t>
            </a:r>
            <a:r>
              <a:rPr lang="en-AU" sz="900" dirty="0" err="1"/>
              <a:t>materiales</a:t>
            </a:r>
            <a:endParaRPr lang="en-AU" sz="900" dirty="0"/>
          </a:p>
          <a:p>
            <a:pPr marL="857250" lvl="1" indent="-171450">
              <a:lnSpc>
                <a:spcPct val="100000"/>
              </a:lnSpc>
              <a:spcBef>
                <a:spcPts val="600"/>
              </a:spcBef>
              <a:buClr>
                <a:schemeClr val="accent2">
                  <a:lumMod val="75000"/>
                </a:schemeClr>
              </a:buClr>
            </a:pPr>
            <a:r>
              <a:rPr lang="en-AU" sz="900" dirty="0" err="1"/>
              <a:t>Insertar</a:t>
            </a:r>
            <a:r>
              <a:rPr lang="en-AU" sz="900" dirty="0"/>
              <a:t> </a:t>
            </a:r>
            <a:r>
              <a:rPr lang="en-AU" sz="900" dirty="0" err="1"/>
              <a:t>nuevos</a:t>
            </a:r>
            <a:r>
              <a:rPr lang="en-AU" sz="900" dirty="0"/>
              <a:t> </a:t>
            </a:r>
            <a:r>
              <a:rPr lang="en-AU" sz="900" dirty="0" err="1"/>
              <a:t>componentes</a:t>
            </a:r>
            <a:endParaRPr lang="en-AU" sz="900" dirty="0"/>
          </a:p>
          <a:p>
            <a:pPr marL="857250" lvl="1" indent="-171450">
              <a:lnSpc>
                <a:spcPct val="100000"/>
              </a:lnSpc>
              <a:spcBef>
                <a:spcPts val="600"/>
              </a:spcBef>
              <a:buClr>
                <a:schemeClr val="accent2">
                  <a:lumMod val="75000"/>
                </a:schemeClr>
              </a:buClr>
            </a:pPr>
            <a:r>
              <a:rPr lang="en-AU" sz="900" dirty="0" err="1"/>
              <a:t>Eliminar</a:t>
            </a:r>
            <a:r>
              <a:rPr lang="en-AU" sz="900" dirty="0"/>
              <a:t> </a:t>
            </a:r>
            <a:r>
              <a:rPr lang="en-AU" sz="900" dirty="0" err="1"/>
              <a:t>componentes</a:t>
            </a:r>
            <a:endParaRPr lang="en-AU" sz="900" dirty="0"/>
          </a:p>
          <a:p>
            <a:pPr marL="857250" lvl="1" indent="-171450">
              <a:lnSpc>
                <a:spcPct val="100000"/>
              </a:lnSpc>
              <a:spcBef>
                <a:spcPts val="600"/>
              </a:spcBef>
              <a:buClr>
                <a:schemeClr val="accent2">
                  <a:lumMod val="75000"/>
                </a:schemeClr>
              </a:buClr>
            </a:pPr>
            <a:r>
              <a:rPr lang="en-AU" sz="900" dirty="0" err="1"/>
              <a:t>Creación</a:t>
            </a:r>
            <a:r>
              <a:rPr lang="en-AU" sz="900" dirty="0"/>
              <a:t> de </a:t>
            </a:r>
            <a:r>
              <a:rPr lang="en-AU" sz="900" dirty="0" err="1"/>
              <a:t>tipos</a:t>
            </a:r>
            <a:r>
              <a:rPr lang="en-AU" sz="900" dirty="0"/>
              <a:t> de </a:t>
            </a:r>
            <a:r>
              <a:rPr lang="en-AU" sz="900" dirty="0" err="1"/>
              <a:t>montaje</a:t>
            </a:r>
            <a:r>
              <a:rPr lang="en-AU" sz="900" dirty="0"/>
              <a:t>/</a:t>
            </a:r>
            <a:r>
              <a:rPr lang="en-AU" sz="900" dirty="0" err="1"/>
              <a:t>construcción</a:t>
            </a:r>
            <a:r>
              <a:rPr lang="en-AU" sz="900" dirty="0"/>
              <a:t> PM</a:t>
            </a:r>
          </a:p>
          <a:p>
            <a:pPr marL="857250" lvl="1" indent="-171450">
              <a:lnSpc>
                <a:spcPct val="100000"/>
              </a:lnSpc>
              <a:spcBef>
                <a:spcPts val="600"/>
              </a:spcBef>
              <a:buClr>
                <a:schemeClr val="accent2">
                  <a:lumMod val="75000"/>
                </a:schemeClr>
              </a:buClr>
            </a:pPr>
            <a:r>
              <a:rPr lang="en-AU" sz="900" dirty="0" err="1"/>
              <a:t>Asignación</a:t>
            </a:r>
            <a:r>
              <a:rPr lang="en-AU" sz="900" dirty="0"/>
              <a:t> de </a:t>
            </a:r>
            <a:r>
              <a:rPr lang="en-AU" sz="900" dirty="0" err="1"/>
              <a:t>tipos</a:t>
            </a:r>
            <a:r>
              <a:rPr lang="en-AU" sz="900" dirty="0"/>
              <a:t> de </a:t>
            </a:r>
            <a:r>
              <a:rPr lang="en-AU" sz="900" dirty="0" err="1"/>
              <a:t>construcción</a:t>
            </a:r>
            <a:r>
              <a:rPr lang="en-AU" sz="900" dirty="0"/>
              <a:t> a </a:t>
            </a:r>
            <a:r>
              <a:rPr lang="en-AU" sz="900" dirty="0" err="1"/>
              <a:t>ubicaciones</a:t>
            </a:r>
            <a:r>
              <a:rPr lang="en-AU" sz="900" dirty="0"/>
              <a:t> </a:t>
            </a:r>
            <a:r>
              <a:rPr lang="en-AU" sz="900" dirty="0" err="1"/>
              <a:t>funcionales</a:t>
            </a:r>
            <a:r>
              <a:rPr lang="en-AU" sz="900" dirty="0"/>
              <a:t> y </a:t>
            </a:r>
            <a:r>
              <a:rPr lang="en-AU" sz="900" dirty="0" err="1"/>
              <a:t>equipos</a:t>
            </a:r>
            <a:r>
              <a:rPr lang="en-AU" sz="900" dirty="0"/>
              <a:t>, y</a:t>
            </a:r>
          </a:p>
          <a:p>
            <a:pPr marL="857250" lvl="1" indent="-171450">
              <a:lnSpc>
                <a:spcPct val="100000"/>
              </a:lnSpc>
              <a:spcBef>
                <a:spcPts val="600"/>
              </a:spcBef>
              <a:buClr>
                <a:schemeClr val="accent2">
                  <a:lumMod val="75000"/>
                </a:schemeClr>
              </a:buClr>
            </a:pPr>
            <a:r>
              <a:rPr lang="en-AU" sz="900" dirty="0" err="1"/>
              <a:t>Clasificación</a:t>
            </a:r>
            <a:r>
              <a:rPr lang="en-AU" sz="900" dirty="0"/>
              <a:t> de las </a:t>
            </a:r>
            <a:r>
              <a:rPr lang="en-AU" sz="900" dirty="0" err="1"/>
              <a:t>listas</a:t>
            </a:r>
            <a:r>
              <a:rPr lang="en-AU" sz="900" dirty="0"/>
              <a:t> de </a:t>
            </a:r>
            <a:r>
              <a:rPr lang="en-AU" sz="900" dirty="0" err="1"/>
              <a:t>materiales</a:t>
            </a:r>
            <a:endParaRPr lang="en-AU" sz="900" dirty="0"/>
          </a:p>
        </p:txBody>
      </p:sp>
      <p:sp>
        <p:nvSpPr>
          <p:cNvPr id="38" name="Text Placeholder 5">
            <a:extLst>
              <a:ext uri="{FF2B5EF4-FFF2-40B4-BE49-F238E27FC236}">
                <a16:creationId xmlns:a16="http://schemas.microsoft.com/office/drawing/2014/main" id="{3BB36AD2-89E8-4491-9E8E-26C31AEAEF3E}"/>
              </a:ext>
            </a:extLst>
          </p:cNvPr>
          <p:cNvSpPr txBox="1">
            <a:spLocks/>
          </p:cNvSpPr>
          <p:nvPr/>
        </p:nvSpPr>
        <p:spPr>
          <a:xfrm>
            <a:off x="750212" y="967618"/>
            <a:ext cx="69526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err="1"/>
              <a:t>Solución</a:t>
            </a:r>
            <a:r>
              <a:rPr lang="en-AU" sz="2000" dirty="0"/>
              <a:t> de </a:t>
            </a:r>
            <a:r>
              <a:rPr lang="en-AU" sz="2000" dirty="0" err="1"/>
              <a:t>optimización</a:t>
            </a:r>
            <a:r>
              <a:rPr lang="en-AU" sz="2000" dirty="0"/>
              <a:t> de </a:t>
            </a:r>
            <a:r>
              <a:rPr lang="en-AU" sz="2000" dirty="0" err="1"/>
              <a:t>listas</a:t>
            </a:r>
            <a:r>
              <a:rPr lang="en-AU" sz="2000" dirty="0"/>
              <a:t> de </a:t>
            </a:r>
            <a:r>
              <a:rPr lang="en-AU" sz="2000" dirty="0" err="1"/>
              <a:t>materiales</a:t>
            </a:r>
            <a:endParaRPr lang="en-AU" sz="2000" dirty="0"/>
          </a:p>
        </p:txBody>
      </p:sp>
      <p:cxnSp>
        <p:nvCxnSpPr>
          <p:cNvPr id="39" name="Straight Connector 38">
            <a:extLst>
              <a:ext uri="{FF2B5EF4-FFF2-40B4-BE49-F238E27FC236}">
                <a16:creationId xmlns:a16="http://schemas.microsoft.com/office/drawing/2014/main" id="{1825EBB3-3403-4428-81AF-51F9636E6473}"/>
              </a:ext>
            </a:extLst>
          </p:cNvPr>
          <p:cNvCxnSpPr>
            <a:cxnSpLocks/>
          </p:cNvCxnSpPr>
          <p:nvPr/>
        </p:nvCxnSpPr>
        <p:spPr>
          <a:xfrm>
            <a:off x="883635" y="1364126"/>
            <a:ext cx="288334"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pic>
        <p:nvPicPr>
          <p:cNvPr id="24" name="Picture 23">
            <a:extLst>
              <a:ext uri="{FF2B5EF4-FFF2-40B4-BE49-F238E27FC236}">
                <a16:creationId xmlns:a16="http://schemas.microsoft.com/office/drawing/2014/main" id="{02E35E76-1ED5-4385-BBBD-B70211B9A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423" y="3428999"/>
            <a:ext cx="5065844" cy="2812911"/>
          </a:xfrm>
          <a:prstGeom prst="rect">
            <a:avLst/>
          </a:prstGeom>
        </p:spPr>
      </p:pic>
      <p:pic>
        <p:nvPicPr>
          <p:cNvPr id="23" name="Picture 22">
            <a:extLst>
              <a:ext uri="{FF2B5EF4-FFF2-40B4-BE49-F238E27FC236}">
                <a16:creationId xmlns:a16="http://schemas.microsoft.com/office/drawing/2014/main" id="{BB3A7875-0230-45F8-B230-044C73078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8041" y="-15937"/>
            <a:ext cx="904967" cy="904967"/>
          </a:xfrm>
          <a:prstGeom prst="rect">
            <a:avLst/>
          </a:prstGeom>
        </p:spPr>
      </p:pic>
      <p:sp>
        <p:nvSpPr>
          <p:cNvPr id="22" name="Arrow: Curved Up 21">
            <a:extLst>
              <a:ext uri="{FF2B5EF4-FFF2-40B4-BE49-F238E27FC236}">
                <a16:creationId xmlns:a16="http://schemas.microsoft.com/office/drawing/2014/main" id="{48C11D58-FD42-4AED-A208-C2388A1D5BEB}"/>
              </a:ext>
            </a:extLst>
          </p:cNvPr>
          <p:cNvSpPr/>
          <p:nvPr/>
        </p:nvSpPr>
        <p:spPr>
          <a:xfrm rot="18082554">
            <a:off x="2796583" y="5121639"/>
            <a:ext cx="1935285" cy="389549"/>
          </a:xfrm>
          <a:prstGeom prst="curvedUpArrow">
            <a:avLst>
              <a:gd name="adj1" fmla="val 39601"/>
              <a:gd name="adj2" fmla="val 76614"/>
              <a:gd name="adj3" fmla="val 2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6" name="TextBox 35">
            <a:extLst>
              <a:ext uri="{FF2B5EF4-FFF2-40B4-BE49-F238E27FC236}">
                <a16:creationId xmlns:a16="http://schemas.microsoft.com/office/drawing/2014/main" id="{59966119-8BBA-4146-B583-B46C0C2AE9AE}"/>
              </a:ext>
            </a:extLst>
          </p:cNvPr>
          <p:cNvSpPr txBox="1"/>
          <p:nvPr/>
        </p:nvSpPr>
        <p:spPr>
          <a:xfrm>
            <a:off x="3909847" y="5383779"/>
            <a:ext cx="1482131" cy="507831"/>
          </a:xfrm>
          <a:prstGeom prst="rect">
            <a:avLst/>
          </a:prstGeom>
          <a:noFill/>
        </p:spPr>
        <p:txBody>
          <a:bodyPr wrap="square" rtlCol="0">
            <a:spAutoFit/>
          </a:bodyPr>
          <a:lstStyle/>
          <a:p>
            <a:pPr algn="ctr"/>
            <a:r>
              <a:rPr lang="en-AU" sz="1100">
                <a:solidFill>
                  <a:srgbClr val="C00000"/>
                </a:solidFill>
              </a:rPr>
              <a:t>Simply drag and drop</a:t>
            </a:r>
          </a:p>
          <a:p>
            <a:pPr algn="ctr"/>
            <a:r>
              <a:rPr lang="en-AU" sz="800" i="1">
                <a:solidFill>
                  <a:srgbClr val="C00000"/>
                </a:solidFill>
              </a:rPr>
              <a:t>….to improve BOM’s based on past learnings in SAP</a:t>
            </a:r>
          </a:p>
        </p:txBody>
      </p:sp>
    </p:spTree>
    <p:extLst>
      <p:ext uri="{BB962C8B-B14F-4D97-AF65-F5344CB8AC3E}">
        <p14:creationId xmlns:p14="http://schemas.microsoft.com/office/powerpoint/2010/main" val="352718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p:txBody>
          <a:bodyPr/>
          <a:lstStyle/>
          <a:p>
            <a:r>
              <a:rPr lang="en-AU" dirty="0"/>
              <a:t>Task List Optimiser</a:t>
            </a:r>
          </a:p>
        </p:txBody>
      </p:sp>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sp>
        <p:nvSpPr>
          <p:cNvPr id="17" name="Text Placeholder 5">
            <a:extLst>
              <a:ext uri="{FF2B5EF4-FFF2-40B4-BE49-F238E27FC236}">
                <a16:creationId xmlns:a16="http://schemas.microsoft.com/office/drawing/2014/main" id="{8734EFAD-23FA-4ABD-9862-3319B3EC8233}"/>
              </a:ext>
            </a:extLst>
          </p:cNvPr>
          <p:cNvSpPr txBox="1">
            <a:spLocks/>
          </p:cNvSpPr>
          <p:nvPr/>
        </p:nvSpPr>
        <p:spPr>
          <a:xfrm>
            <a:off x="9442218" y="1085074"/>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Results</a:t>
            </a:r>
          </a:p>
        </p:txBody>
      </p:sp>
      <p:pic>
        <p:nvPicPr>
          <p:cNvPr id="25" name="Graphic 24">
            <a:extLst>
              <a:ext uri="{FF2B5EF4-FFF2-40B4-BE49-F238E27FC236}">
                <a16:creationId xmlns:a16="http://schemas.microsoft.com/office/drawing/2014/main" id="{A852656B-D1AB-440A-95BF-049EFA25F1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70552" y="1078600"/>
            <a:ext cx="426892" cy="380603"/>
          </a:xfrm>
          <a:prstGeom prst="rect">
            <a:avLst/>
          </a:prstGeom>
        </p:spPr>
      </p:pic>
      <p:sp>
        <p:nvSpPr>
          <p:cNvPr id="26" name="Text Placeholder 2">
            <a:extLst>
              <a:ext uri="{FF2B5EF4-FFF2-40B4-BE49-F238E27FC236}">
                <a16:creationId xmlns:a16="http://schemas.microsoft.com/office/drawing/2014/main" id="{634C0F39-68F7-4BE3-9F58-E98A8D3AAEAB}"/>
              </a:ext>
            </a:extLst>
          </p:cNvPr>
          <p:cNvSpPr txBox="1">
            <a:spLocks/>
          </p:cNvSpPr>
          <p:nvPr/>
        </p:nvSpPr>
        <p:spPr>
          <a:xfrm>
            <a:off x="7514303" y="1770351"/>
            <a:ext cx="4677698" cy="1659390"/>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Information is automatically improved through constant learning from history</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The solution uses your historical data to calculate the </a:t>
            </a:r>
            <a:r>
              <a:rPr lang="en-AU" sz="1000" b="1" dirty="0"/>
              <a:t>accuracy of Tasks Lists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i="1" dirty="0"/>
              <a:t>Quickly update Task Lists based on actual usage on Work Orders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Find Tasks Lists which have WO’s (within the parameters selected)</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Use planning accuracy parameters to highlight where review is required</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a:t>Isolate differences between planned values and actuals on work orders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Isolate those Tasks Lists which require adjustment</a:t>
            </a:r>
          </a:p>
          <a:p>
            <a:pPr marL="171450" indent="-171450">
              <a:lnSpc>
                <a:spcPct val="100000"/>
              </a:lnSpc>
              <a:spcBef>
                <a:spcPts val="600"/>
              </a:spcBef>
              <a:buClr>
                <a:schemeClr val="accent2">
                  <a:lumMod val="75000"/>
                </a:schemeClr>
              </a:buClr>
              <a:buFont typeface="Arial" panose="020B0604020202020204" pitchFamily="34" charset="0"/>
              <a:buChar char="•"/>
            </a:pPr>
            <a:endParaRPr lang="en-AU" sz="1000" dirty="0">
              <a:solidFill>
                <a:srgbClr val="FF0000"/>
              </a:solidFill>
            </a:endParaRPr>
          </a:p>
          <a:p>
            <a:pPr marL="171450" indent="-171450">
              <a:lnSpc>
                <a:spcPct val="100000"/>
              </a:lnSpc>
              <a:buClr>
                <a:schemeClr val="accent2">
                  <a:lumMod val="75000"/>
                </a:schemeClr>
              </a:buClr>
              <a:buFont typeface="Arial" panose="020B0604020202020204" pitchFamily="34" charset="0"/>
              <a:buChar char="•"/>
            </a:pPr>
            <a:endParaRPr lang="en-AU" sz="1000" dirty="0"/>
          </a:p>
        </p:txBody>
      </p:sp>
      <p:cxnSp>
        <p:nvCxnSpPr>
          <p:cNvPr id="27" name="Straight Connector 26">
            <a:extLst>
              <a:ext uri="{FF2B5EF4-FFF2-40B4-BE49-F238E27FC236}">
                <a16:creationId xmlns:a16="http://schemas.microsoft.com/office/drawing/2014/main" id="{B5C44EC8-54B6-4300-8B62-0586F0958B05}"/>
              </a:ext>
            </a:extLst>
          </p:cNvPr>
          <p:cNvCxnSpPr>
            <a:cxnSpLocks/>
          </p:cNvCxnSpPr>
          <p:nvPr/>
        </p:nvCxnSpPr>
        <p:spPr>
          <a:xfrm>
            <a:off x="9525935" y="1572745"/>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28" name="Text Placeholder 5">
            <a:extLst>
              <a:ext uri="{FF2B5EF4-FFF2-40B4-BE49-F238E27FC236}">
                <a16:creationId xmlns:a16="http://schemas.microsoft.com/office/drawing/2014/main" id="{D947BA3D-9E0C-4D3F-AD43-B38B392F4815}"/>
              </a:ext>
            </a:extLst>
          </p:cNvPr>
          <p:cNvSpPr txBox="1">
            <a:spLocks/>
          </p:cNvSpPr>
          <p:nvPr/>
        </p:nvSpPr>
        <p:spPr>
          <a:xfrm>
            <a:off x="9442218" y="3608817"/>
            <a:ext cx="25230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t>Benefits</a:t>
            </a:r>
          </a:p>
        </p:txBody>
      </p:sp>
      <p:pic>
        <p:nvPicPr>
          <p:cNvPr id="29" name="Graphic 28">
            <a:extLst>
              <a:ext uri="{FF2B5EF4-FFF2-40B4-BE49-F238E27FC236}">
                <a16:creationId xmlns:a16="http://schemas.microsoft.com/office/drawing/2014/main" id="{9C1849C1-FC32-4569-AF3F-1BF9F9BD8B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10372" y="3589768"/>
            <a:ext cx="426892" cy="380603"/>
          </a:xfrm>
          <a:prstGeom prst="rect">
            <a:avLst/>
          </a:prstGeom>
        </p:spPr>
      </p:pic>
      <p:cxnSp>
        <p:nvCxnSpPr>
          <p:cNvPr id="30" name="Straight Connector 29">
            <a:extLst>
              <a:ext uri="{FF2B5EF4-FFF2-40B4-BE49-F238E27FC236}">
                <a16:creationId xmlns:a16="http://schemas.microsoft.com/office/drawing/2014/main" id="{CBC69BEE-8372-455B-B573-0415911E2641}"/>
              </a:ext>
            </a:extLst>
          </p:cNvPr>
          <p:cNvCxnSpPr>
            <a:cxnSpLocks/>
          </p:cNvCxnSpPr>
          <p:nvPr/>
        </p:nvCxnSpPr>
        <p:spPr>
          <a:xfrm>
            <a:off x="9765755" y="4083913"/>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1" name="Text Placeholder 2">
            <a:extLst>
              <a:ext uri="{FF2B5EF4-FFF2-40B4-BE49-F238E27FC236}">
                <a16:creationId xmlns:a16="http://schemas.microsoft.com/office/drawing/2014/main" id="{73E0C7B2-957E-41B1-B3C0-3107645A88BE}"/>
              </a:ext>
            </a:extLst>
          </p:cNvPr>
          <p:cNvSpPr txBox="1">
            <a:spLocks/>
          </p:cNvSpPr>
          <p:nvPr/>
        </p:nvSpPr>
        <p:spPr>
          <a:xfrm>
            <a:off x="7514303" y="4331573"/>
            <a:ext cx="4677697" cy="1344954"/>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Increase Production Capacity/Utilisation (Decrease in Unplanned Operational Delays)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Increase Production Up time (Decreasing Unplanned Maintenance)</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Losses due to Low Stock Levels.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Higher equipment availability</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Decrease in Raw Material Carrying Cost (Maintenance Spares in Store)</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Update Tasks Lists planned quantities, material components, labour and documents</a:t>
            </a:r>
          </a:p>
        </p:txBody>
      </p:sp>
      <p:sp>
        <p:nvSpPr>
          <p:cNvPr id="37" name="Text Placeholder 2">
            <a:extLst>
              <a:ext uri="{FF2B5EF4-FFF2-40B4-BE49-F238E27FC236}">
                <a16:creationId xmlns:a16="http://schemas.microsoft.com/office/drawing/2014/main" id="{0C5EF9B4-6A69-42F1-AB2B-E605C0E2C32E}"/>
              </a:ext>
            </a:extLst>
          </p:cNvPr>
          <p:cNvSpPr txBox="1">
            <a:spLocks/>
          </p:cNvSpPr>
          <p:nvPr/>
        </p:nvSpPr>
        <p:spPr>
          <a:xfrm>
            <a:off x="2191143" y="1690639"/>
            <a:ext cx="4868016" cy="2732289"/>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The Task List Optimiser includes 3 important components, including:</a:t>
            </a:r>
          </a:p>
          <a:p>
            <a:pPr marL="914400" lvl="1">
              <a:lnSpc>
                <a:spcPct val="100000"/>
              </a:lnSpc>
              <a:spcBef>
                <a:spcPts val="600"/>
              </a:spcBef>
              <a:buClr>
                <a:srgbClr val="D36216"/>
              </a:buClr>
              <a:buSzPct val="120000"/>
              <a:buFont typeface="+mj-lt"/>
              <a:buAutoNum type="arabicPeriod"/>
            </a:pPr>
            <a:r>
              <a:rPr lang="en-AU" sz="1050" dirty="0"/>
              <a:t>a Task List selection box for new Work Orders</a:t>
            </a:r>
          </a:p>
          <a:p>
            <a:pPr marL="914400" lvl="1">
              <a:lnSpc>
                <a:spcPct val="100000"/>
              </a:lnSpc>
              <a:spcBef>
                <a:spcPts val="600"/>
              </a:spcBef>
              <a:buClr>
                <a:srgbClr val="D36216"/>
              </a:buClr>
              <a:buSzPct val="120000"/>
              <a:buFont typeface="+mj-lt"/>
              <a:buAutoNum type="arabicPeriod"/>
            </a:pPr>
            <a:r>
              <a:rPr lang="en-AU" sz="1050" dirty="0"/>
              <a:t>a Task List copy function</a:t>
            </a:r>
          </a:p>
          <a:p>
            <a:pPr marL="914400" lvl="1">
              <a:lnSpc>
                <a:spcPct val="100000"/>
              </a:lnSpc>
              <a:spcBef>
                <a:spcPts val="600"/>
              </a:spcBef>
              <a:buClr>
                <a:srgbClr val="D36216"/>
              </a:buClr>
              <a:buSzPct val="120000"/>
              <a:buFont typeface="+mj-lt"/>
              <a:buAutoNum type="arabicPeriod"/>
            </a:pPr>
            <a:r>
              <a:rPr lang="en-AU" sz="1050" dirty="0"/>
              <a:t>a Task List review and improvement function</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Highlights differences between Task List Planned Values v’s Actual Values on Work Orders.  </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Review and update scheduled hours for Work Order Operations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Add, delete or modify components (materials) and/or PRT documents.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Update and refine Tasks Lists on a single screen (rather than many), and utilise a completed WO to create a new Task List. </a:t>
            </a:r>
          </a:p>
        </p:txBody>
      </p:sp>
      <p:pic>
        <p:nvPicPr>
          <p:cNvPr id="22" name="Picture 21">
            <a:extLst>
              <a:ext uri="{FF2B5EF4-FFF2-40B4-BE49-F238E27FC236}">
                <a16:creationId xmlns:a16="http://schemas.microsoft.com/office/drawing/2014/main" id="{9964F79B-290E-472B-B22C-3507067C8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401" y="4025728"/>
            <a:ext cx="4951851" cy="2721370"/>
          </a:xfrm>
          <a:prstGeom prst="rect">
            <a:avLst/>
          </a:prstGeom>
          <a:ln>
            <a:noFill/>
          </a:ln>
          <a:effectLst>
            <a:outerShdw blurRad="190500" algn="tl" rotWithShape="0">
              <a:srgbClr val="000000">
                <a:alpha val="70000"/>
              </a:srgbClr>
            </a:outerShdw>
          </a:effectLst>
        </p:spPr>
      </p:pic>
      <p:pic>
        <p:nvPicPr>
          <p:cNvPr id="36" name="Imagen 28">
            <a:extLst>
              <a:ext uri="{FF2B5EF4-FFF2-40B4-BE49-F238E27FC236}">
                <a16:creationId xmlns:a16="http://schemas.microsoft.com/office/drawing/2014/main" id="{262BA796-2E6D-4A14-A57B-1E1F3F2661A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453" y="107750"/>
            <a:ext cx="658693" cy="646735"/>
          </a:xfrm>
          <a:prstGeom prst="rect">
            <a:avLst/>
          </a:prstGeom>
          <a:noFill/>
          <a:ln>
            <a:noFill/>
          </a:ln>
        </p:spPr>
      </p:pic>
      <p:sp>
        <p:nvSpPr>
          <p:cNvPr id="23" name="TextBox 22">
            <a:extLst>
              <a:ext uri="{FF2B5EF4-FFF2-40B4-BE49-F238E27FC236}">
                <a16:creationId xmlns:a16="http://schemas.microsoft.com/office/drawing/2014/main" id="{0F23581B-BFBB-4708-A81A-4A8C581EB396}"/>
              </a:ext>
            </a:extLst>
          </p:cNvPr>
          <p:cNvSpPr txBox="1"/>
          <p:nvPr/>
        </p:nvSpPr>
        <p:spPr>
          <a:xfrm>
            <a:off x="4197181" y="5208810"/>
            <a:ext cx="2229835" cy="430887"/>
          </a:xfrm>
          <a:prstGeom prst="rect">
            <a:avLst/>
          </a:prstGeom>
          <a:noFill/>
        </p:spPr>
        <p:txBody>
          <a:bodyPr wrap="square" rtlCol="0">
            <a:spAutoFit/>
          </a:bodyPr>
          <a:lstStyle/>
          <a:p>
            <a:pPr algn="ctr"/>
            <a:r>
              <a:rPr lang="en-AU" sz="1100" dirty="0">
                <a:solidFill>
                  <a:srgbClr val="C00000"/>
                </a:solidFill>
              </a:rPr>
              <a:t>Compare plan v’s actual usage and update</a:t>
            </a:r>
          </a:p>
        </p:txBody>
      </p:sp>
      <p:sp>
        <p:nvSpPr>
          <p:cNvPr id="24" name="Arrow: Curved Up 23">
            <a:extLst>
              <a:ext uri="{FF2B5EF4-FFF2-40B4-BE49-F238E27FC236}">
                <a16:creationId xmlns:a16="http://schemas.microsoft.com/office/drawing/2014/main" id="{18A0D0B4-F9D6-4267-AC45-87F70109EBDB}"/>
              </a:ext>
            </a:extLst>
          </p:cNvPr>
          <p:cNvSpPr/>
          <p:nvPr/>
        </p:nvSpPr>
        <p:spPr>
          <a:xfrm rot="18082554">
            <a:off x="5095951" y="5479072"/>
            <a:ext cx="1978801" cy="447580"/>
          </a:xfrm>
          <a:prstGeom prst="curvedUpArrow">
            <a:avLst>
              <a:gd name="adj1" fmla="val 39601"/>
              <a:gd name="adj2" fmla="val 76614"/>
              <a:gd name="adj3" fmla="val 2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40" name="Arrow: Curved Up 39">
            <a:extLst>
              <a:ext uri="{FF2B5EF4-FFF2-40B4-BE49-F238E27FC236}">
                <a16:creationId xmlns:a16="http://schemas.microsoft.com/office/drawing/2014/main" id="{25757046-6334-4B02-BED8-799FBFDBCDE3}"/>
              </a:ext>
            </a:extLst>
          </p:cNvPr>
          <p:cNvSpPr/>
          <p:nvPr/>
        </p:nvSpPr>
        <p:spPr>
          <a:xfrm rot="7588497" flipV="1">
            <a:off x="5029017" y="5584264"/>
            <a:ext cx="1978801" cy="460642"/>
          </a:xfrm>
          <a:prstGeom prst="curvedUpArrow">
            <a:avLst>
              <a:gd name="adj1" fmla="val 39601"/>
              <a:gd name="adj2" fmla="val 76614"/>
              <a:gd name="adj3" fmla="val 2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0" name="Rectangle 19">
            <a:extLst>
              <a:ext uri="{FF2B5EF4-FFF2-40B4-BE49-F238E27FC236}">
                <a16:creationId xmlns:a16="http://schemas.microsoft.com/office/drawing/2014/main" id="{954AA69D-C957-F35B-E388-9F622C60DFA6}"/>
              </a:ext>
            </a:extLst>
          </p:cNvPr>
          <p:cNvSpPr/>
          <p:nvPr/>
        </p:nvSpPr>
        <p:spPr>
          <a:xfrm>
            <a:off x="235703" y="1206207"/>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Notification</a:t>
            </a:r>
          </a:p>
        </p:txBody>
      </p:sp>
      <p:sp>
        <p:nvSpPr>
          <p:cNvPr id="21" name="Rectangle 20">
            <a:extLst>
              <a:ext uri="{FF2B5EF4-FFF2-40B4-BE49-F238E27FC236}">
                <a16:creationId xmlns:a16="http://schemas.microsoft.com/office/drawing/2014/main" id="{F7062790-E807-D6A6-D32E-DA93EDB1D657}"/>
              </a:ext>
            </a:extLst>
          </p:cNvPr>
          <p:cNvSpPr/>
          <p:nvPr/>
        </p:nvSpPr>
        <p:spPr>
          <a:xfrm>
            <a:off x="235703" y="2236935"/>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Work Order</a:t>
            </a:r>
          </a:p>
        </p:txBody>
      </p:sp>
      <p:sp>
        <p:nvSpPr>
          <p:cNvPr id="32" name="Rectangle 31">
            <a:extLst>
              <a:ext uri="{FF2B5EF4-FFF2-40B4-BE49-F238E27FC236}">
                <a16:creationId xmlns:a16="http://schemas.microsoft.com/office/drawing/2014/main" id="{85F09485-0D81-DA23-2284-E0A1595AF554}"/>
              </a:ext>
            </a:extLst>
          </p:cNvPr>
          <p:cNvSpPr/>
          <p:nvPr/>
        </p:nvSpPr>
        <p:spPr>
          <a:xfrm>
            <a:off x="235706" y="3325943"/>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Task List</a:t>
            </a:r>
          </a:p>
        </p:txBody>
      </p:sp>
      <p:cxnSp>
        <p:nvCxnSpPr>
          <p:cNvPr id="33" name="Straight Arrow Connector 32">
            <a:extLst>
              <a:ext uri="{FF2B5EF4-FFF2-40B4-BE49-F238E27FC236}">
                <a16:creationId xmlns:a16="http://schemas.microsoft.com/office/drawing/2014/main" id="{D06163F9-7029-B557-6B68-E24C71C26544}"/>
              </a:ext>
            </a:extLst>
          </p:cNvPr>
          <p:cNvCxnSpPr>
            <a:stCxn id="20" idx="2"/>
          </p:cNvCxnSpPr>
          <p:nvPr/>
        </p:nvCxnSpPr>
        <p:spPr>
          <a:xfrm>
            <a:off x="634557" y="1651310"/>
            <a:ext cx="3817" cy="58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FAA408-0FEB-7B1F-CC70-32630579B44C}"/>
              </a:ext>
            </a:extLst>
          </p:cNvPr>
          <p:cNvCxnSpPr>
            <a:stCxn id="21" idx="2"/>
            <a:endCxn id="32" idx="0"/>
          </p:cNvCxnSpPr>
          <p:nvPr/>
        </p:nvCxnSpPr>
        <p:spPr>
          <a:xfrm>
            <a:off x="634557" y="2682038"/>
            <a:ext cx="3" cy="643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F706C2-57C1-664D-24D2-572F62B469CB}"/>
              </a:ext>
            </a:extLst>
          </p:cNvPr>
          <p:cNvCxnSpPr>
            <a:cxnSpLocks/>
          </p:cNvCxnSpPr>
          <p:nvPr/>
        </p:nvCxnSpPr>
        <p:spPr>
          <a:xfrm>
            <a:off x="1041046" y="2467632"/>
            <a:ext cx="638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E961A06-9A93-D665-3A3C-EEEDC8FC620A}"/>
              </a:ext>
            </a:extLst>
          </p:cNvPr>
          <p:cNvCxnSpPr>
            <a:cxnSpLocks/>
          </p:cNvCxnSpPr>
          <p:nvPr/>
        </p:nvCxnSpPr>
        <p:spPr>
          <a:xfrm>
            <a:off x="1685718" y="2467632"/>
            <a:ext cx="0" cy="1050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9E5D9C4-A407-610A-6A7C-BB4CEB71F218}"/>
              </a:ext>
            </a:extLst>
          </p:cNvPr>
          <p:cNvCxnSpPr>
            <a:endCxn id="32" idx="3"/>
          </p:cNvCxnSpPr>
          <p:nvPr/>
        </p:nvCxnSpPr>
        <p:spPr>
          <a:xfrm flipH="1" flipV="1">
            <a:off x="1033413" y="3548495"/>
            <a:ext cx="652305" cy="8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5F38822D-7EDC-DA5C-3797-8D2CC24604EB}"/>
              </a:ext>
            </a:extLst>
          </p:cNvPr>
          <p:cNvSpPr/>
          <p:nvPr/>
        </p:nvSpPr>
        <p:spPr>
          <a:xfrm>
            <a:off x="1283047" y="2873475"/>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Copy</a:t>
            </a:r>
          </a:p>
        </p:txBody>
      </p:sp>
      <p:sp>
        <p:nvSpPr>
          <p:cNvPr id="42" name="Rectangle: Rounded Corners 41">
            <a:extLst>
              <a:ext uri="{FF2B5EF4-FFF2-40B4-BE49-F238E27FC236}">
                <a16:creationId xmlns:a16="http://schemas.microsoft.com/office/drawing/2014/main" id="{0ED98E02-6A98-36D1-AFDD-34F748021853}"/>
              </a:ext>
            </a:extLst>
          </p:cNvPr>
          <p:cNvSpPr/>
          <p:nvPr/>
        </p:nvSpPr>
        <p:spPr>
          <a:xfrm>
            <a:off x="235703" y="1811550"/>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Popup</a:t>
            </a:r>
          </a:p>
        </p:txBody>
      </p:sp>
      <p:sp>
        <p:nvSpPr>
          <p:cNvPr id="43" name="Rectangle: Rounded Corners 42">
            <a:extLst>
              <a:ext uri="{FF2B5EF4-FFF2-40B4-BE49-F238E27FC236}">
                <a16:creationId xmlns:a16="http://schemas.microsoft.com/office/drawing/2014/main" id="{91A54BB1-F29C-3C2A-7819-21BB8E93A226}"/>
              </a:ext>
            </a:extLst>
          </p:cNvPr>
          <p:cNvSpPr/>
          <p:nvPr/>
        </p:nvSpPr>
        <p:spPr>
          <a:xfrm>
            <a:off x="235703" y="2873475"/>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Review</a:t>
            </a:r>
          </a:p>
        </p:txBody>
      </p:sp>
      <p:sp>
        <p:nvSpPr>
          <p:cNvPr id="44" name="Text Placeholder 5">
            <a:extLst>
              <a:ext uri="{FF2B5EF4-FFF2-40B4-BE49-F238E27FC236}">
                <a16:creationId xmlns:a16="http://schemas.microsoft.com/office/drawing/2014/main" id="{64468BFA-F500-609D-8986-30038805CB70}"/>
              </a:ext>
            </a:extLst>
          </p:cNvPr>
          <p:cNvSpPr txBox="1">
            <a:spLocks/>
          </p:cNvSpPr>
          <p:nvPr/>
        </p:nvSpPr>
        <p:spPr>
          <a:xfrm>
            <a:off x="2662809" y="1029438"/>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Solution</a:t>
            </a:r>
          </a:p>
        </p:txBody>
      </p:sp>
      <p:pic>
        <p:nvPicPr>
          <p:cNvPr id="45" name="Graphic 44">
            <a:extLst>
              <a:ext uri="{FF2B5EF4-FFF2-40B4-BE49-F238E27FC236}">
                <a16:creationId xmlns:a16="http://schemas.microsoft.com/office/drawing/2014/main" id="{42B590C3-5BFC-67A3-595E-8721C205A3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91143" y="1022964"/>
            <a:ext cx="426892" cy="380603"/>
          </a:xfrm>
          <a:prstGeom prst="rect">
            <a:avLst/>
          </a:prstGeom>
        </p:spPr>
      </p:pic>
      <p:cxnSp>
        <p:nvCxnSpPr>
          <p:cNvPr id="46" name="Straight Connector 45">
            <a:extLst>
              <a:ext uri="{FF2B5EF4-FFF2-40B4-BE49-F238E27FC236}">
                <a16:creationId xmlns:a16="http://schemas.microsoft.com/office/drawing/2014/main" id="{21A996DA-20CC-EF1D-E166-DF6CB2612200}"/>
              </a:ext>
            </a:extLst>
          </p:cNvPr>
          <p:cNvCxnSpPr>
            <a:cxnSpLocks/>
          </p:cNvCxnSpPr>
          <p:nvPr/>
        </p:nvCxnSpPr>
        <p:spPr>
          <a:xfrm>
            <a:off x="2746526" y="1517109"/>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582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p:txBody>
          <a:bodyPr/>
          <a:lstStyle/>
          <a:p>
            <a:r>
              <a:rPr lang="en-AU" dirty="0" err="1"/>
              <a:t>Optimizador</a:t>
            </a:r>
            <a:r>
              <a:rPr lang="en-AU" dirty="0"/>
              <a:t> de </a:t>
            </a:r>
            <a:r>
              <a:rPr lang="en-AU" dirty="0" err="1"/>
              <a:t>lista</a:t>
            </a:r>
            <a:r>
              <a:rPr lang="en-AU" dirty="0"/>
              <a:t> de </a:t>
            </a:r>
            <a:r>
              <a:rPr lang="en-AU" dirty="0" err="1"/>
              <a:t>tareas</a:t>
            </a:r>
            <a:endParaRPr lang="en-AU" dirty="0"/>
          </a:p>
        </p:txBody>
      </p:sp>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sp>
        <p:nvSpPr>
          <p:cNvPr id="17" name="Text Placeholder 5">
            <a:extLst>
              <a:ext uri="{FF2B5EF4-FFF2-40B4-BE49-F238E27FC236}">
                <a16:creationId xmlns:a16="http://schemas.microsoft.com/office/drawing/2014/main" id="{8734EFAD-23FA-4ABD-9862-3319B3EC8233}"/>
              </a:ext>
            </a:extLst>
          </p:cNvPr>
          <p:cNvSpPr txBox="1">
            <a:spLocks/>
          </p:cNvSpPr>
          <p:nvPr/>
        </p:nvSpPr>
        <p:spPr>
          <a:xfrm>
            <a:off x="9430842" y="950874"/>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Results</a:t>
            </a:r>
          </a:p>
        </p:txBody>
      </p:sp>
      <p:pic>
        <p:nvPicPr>
          <p:cNvPr id="25" name="Graphic 24">
            <a:extLst>
              <a:ext uri="{FF2B5EF4-FFF2-40B4-BE49-F238E27FC236}">
                <a16:creationId xmlns:a16="http://schemas.microsoft.com/office/drawing/2014/main" id="{A852656B-D1AB-440A-95BF-049EFA25F1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60811" y="939959"/>
            <a:ext cx="426892" cy="380603"/>
          </a:xfrm>
          <a:prstGeom prst="rect">
            <a:avLst/>
          </a:prstGeom>
        </p:spPr>
      </p:pic>
      <p:sp>
        <p:nvSpPr>
          <p:cNvPr id="26" name="Text Placeholder 2">
            <a:extLst>
              <a:ext uri="{FF2B5EF4-FFF2-40B4-BE49-F238E27FC236}">
                <a16:creationId xmlns:a16="http://schemas.microsoft.com/office/drawing/2014/main" id="{634C0F39-68F7-4BE3-9F58-E98A8D3AAEAB}"/>
              </a:ext>
            </a:extLst>
          </p:cNvPr>
          <p:cNvSpPr txBox="1">
            <a:spLocks/>
          </p:cNvSpPr>
          <p:nvPr/>
        </p:nvSpPr>
        <p:spPr>
          <a:xfrm>
            <a:off x="7278598" y="1414501"/>
            <a:ext cx="4868015" cy="1659390"/>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El </a:t>
            </a:r>
            <a:r>
              <a:rPr lang="en-AU" sz="900" dirty="0" err="1"/>
              <a:t>Optimizador</a:t>
            </a:r>
            <a:r>
              <a:rPr lang="en-AU" sz="900" dirty="0"/>
              <a:t> de </a:t>
            </a:r>
            <a:r>
              <a:rPr lang="en-AU" sz="900" dirty="0" err="1"/>
              <a:t>listas</a:t>
            </a:r>
            <a:r>
              <a:rPr lang="en-AU" sz="900" dirty="0"/>
              <a:t> de </a:t>
            </a:r>
            <a:r>
              <a:rPr lang="en-AU" sz="900" dirty="0" err="1"/>
              <a:t>tareas</a:t>
            </a:r>
            <a:r>
              <a:rPr lang="en-AU" sz="900" dirty="0"/>
              <a:t> </a:t>
            </a:r>
            <a:r>
              <a:rPr lang="en-AU" sz="900" dirty="0" err="1"/>
              <a:t>incluye</a:t>
            </a:r>
            <a:r>
              <a:rPr lang="en-AU" sz="900" dirty="0"/>
              <a:t> 3 </a:t>
            </a:r>
            <a:r>
              <a:rPr lang="en-AU" sz="900" dirty="0" err="1"/>
              <a:t>componentes</a:t>
            </a:r>
            <a:r>
              <a:rPr lang="en-AU" sz="900" dirty="0"/>
              <a:t> </a:t>
            </a:r>
            <a:r>
              <a:rPr lang="en-AU" sz="900" dirty="0" err="1"/>
              <a:t>importantes</a:t>
            </a:r>
            <a:r>
              <a:rPr lang="en-AU" sz="900" dirty="0"/>
              <a:t>, que </a:t>
            </a:r>
            <a:r>
              <a:rPr lang="en-AU" sz="900" dirty="0" err="1"/>
              <a:t>incluyen</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Cuadro</a:t>
            </a:r>
            <a:r>
              <a:rPr lang="en-AU" sz="900" dirty="0"/>
              <a:t> de </a:t>
            </a:r>
            <a:r>
              <a:rPr lang="en-AU" sz="900" dirty="0" err="1"/>
              <a:t>selección</a:t>
            </a:r>
            <a:r>
              <a:rPr lang="en-AU" sz="900" dirty="0"/>
              <a:t> de </a:t>
            </a:r>
            <a:r>
              <a:rPr lang="en-AU" sz="900" dirty="0" err="1"/>
              <a:t>lista</a:t>
            </a:r>
            <a:r>
              <a:rPr lang="en-AU" sz="900" dirty="0"/>
              <a:t> de </a:t>
            </a:r>
            <a:r>
              <a:rPr lang="en-AU" sz="900" dirty="0" err="1"/>
              <a:t>tareas</a:t>
            </a:r>
            <a:r>
              <a:rPr lang="en-AU" sz="900" dirty="0"/>
              <a:t> para </a:t>
            </a:r>
            <a:r>
              <a:rPr lang="en-AU" sz="900" dirty="0" err="1"/>
              <a:t>nuevas</a:t>
            </a:r>
            <a:r>
              <a:rPr lang="en-AU" sz="900" dirty="0"/>
              <a:t> </a:t>
            </a:r>
            <a:r>
              <a:rPr lang="en-AU" sz="900" dirty="0" err="1"/>
              <a:t>órdenes</a:t>
            </a:r>
            <a:r>
              <a:rPr lang="en-AU" sz="900" dirty="0"/>
              <a:t> de </a:t>
            </a:r>
            <a:r>
              <a:rPr lang="en-AU" sz="900" dirty="0" err="1"/>
              <a:t>trabajo</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Función</a:t>
            </a:r>
            <a:r>
              <a:rPr lang="en-AU" sz="900" dirty="0"/>
              <a:t> de </a:t>
            </a:r>
            <a:r>
              <a:rPr lang="en-AU" sz="900" dirty="0" err="1"/>
              <a:t>copia</a:t>
            </a:r>
            <a:r>
              <a:rPr lang="en-AU" sz="900" dirty="0"/>
              <a:t> de </a:t>
            </a:r>
            <a:r>
              <a:rPr lang="en-AU" sz="900" dirty="0" err="1"/>
              <a:t>lista</a:t>
            </a:r>
            <a:r>
              <a:rPr lang="en-AU" sz="900" dirty="0"/>
              <a:t> de </a:t>
            </a:r>
            <a:r>
              <a:rPr lang="en-AU" sz="900" dirty="0" err="1"/>
              <a:t>tareas</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Función</a:t>
            </a:r>
            <a:r>
              <a:rPr lang="en-AU" sz="900" dirty="0"/>
              <a:t> de </a:t>
            </a:r>
            <a:r>
              <a:rPr lang="en-AU" sz="900" dirty="0" err="1"/>
              <a:t>revisión</a:t>
            </a:r>
            <a:r>
              <a:rPr lang="en-AU" sz="900" dirty="0"/>
              <a:t> y </a:t>
            </a:r>
            <a:r>
              <a:rPr lang="en-AU" sz="900" dirty="0" err="1"/>
              <a:t>mejora</a:t>
            </a:r>
            <a:r>
              <a:rPr lang="en-AU" sz="900" dirty="0"/>
              <a:t> de la </a:t>
            </a:r>
            <a:r>
              <a:rPr lang="en-AU" sz="900" dirty="0" err="1"/>
              <a:t>lista</a:t>
            </a:r>
            <a:r>
              <a:rPr lang="en-AU" sz="900" dirty="0"/>
              <a:t> de </a:t>
            </a:r>
            <a:r>
              <a:rPr lang="en-AU" sz="900" dirty="0" err="1"/>
              <a:t>tareas</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Resalta</a:t>
            </a:r>
            <a:r>
              <a:rPr lang="en-AU" sz="900" dirty="0"/>
              <a:t> las </a:t>
            </a:r>
            <a:r>
              <a:rPr lang="en-AU" sz="900" dirty="0" err="1"/>
              <a:t>diferencias</a:t>
            </a:r>
            <a:r>
              <a:rPr lang="en-AU" sz="900" dirty="0"/>
              <a:t> entre </a:t>
            </a:r>
            <a:r>
              <a:rPr lang="en-AU" sz="900" dirty="0" err="1"/>
              <a:t>los</a:t>
            </a:r>
            <a:r>
              <a:rPr lang="en-AU" sz="900" dirty="0"/>
              <a:t> </a:t>
            </a:r>
            <a:r>
              <a:rPr lang="en-AU" sz="900" dirty="0" err="1"/>
              <a:t>valores</a:t>
            </a:r>
            <a:r>
              <a:rPr lang="en-AU" sz="900" dirty="0"/>
              <a:t> </a:t>
            </a:r>
            <a:r>
              <a:rPr lang="en-AU" sz="900" dirty="0" err="1"/>
              <a:t>planificados</a:t>
            </a:r>
            <a:r>
              <a:rPr lang="en-AU" sz="900" dirty="0"/>
              <a:t> de la </a:t>
            </a:r>
            <a:r>
              <a:rPr lang="en-AU" sz="900" dirty="0" err="1"/>
              <a:t>lista</a:t>
            </a:r>
            <a:r>
              <a:rPr lang="en-AU" sz="900" dirty="0"/>
              <a:t> de </a:t>
            </a:r>
            <a:r>
              <a:rPr lang="en-AU" sz="900" dirty="0" err="1"/>
              <a:t>tareas</a:t>
            </a:r>
            <a:r>
              <a:rPr lang="en-AU" sz="900" dirty="0"/>
              <a:t> y </a:t>
            </a:r>
            <a:r>
              <a:rPr lang="en-AU" sz="900" dirty="0" err="1"/>
              <a:t>los</a:t>
            </a:r>
            <a:r>
              <a:rPr lang="en-AU" sz="900" dirty="0"/>
              <a:t> </a:t>
            </a:r>
            <a:r>
              <a:rPr lang="en-AU" sz="900" dirty="0" err="1"/>
              <a:t>valores</a:t>
            </a:r>
            <a:r>
              <a:rPr lang="en-AU" sz="900" dirty="0"/>
              <a:t> </a:t>
            </a:r>
            <a:r>
              <a:rPr lang="en-AU" sz="900" dirty="0" err="1"/>
              <a:t>reales</a:t>
            </a:r>
            <a:r>
              <a:rPr lang="en-AU" sz="900" dirty="0"/>
              <a:t> de las </a:t>
            </a:r>
            <a:r>
              <a:rPr lang="en-AU" sz="900" dirty="0" err="1"/>
              <a:t>órdenes</a:t>
            </a:r>
            <a:r>
              <a:rPr lang="en-AU" sz="900" dirty="0"/>
              <a:t> de </a:t>
            </a:r>
            <a:r>
              <a:rPr lang="en-AU" sz="900" dirty="0" err="1"/>
              <a:t>trabajo</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La </a:t>
            </a:r>
            <a:r>
              <a:rPr lang="en-AU" sz="900" dirty="0" err="1"/>
              <a:t>información</a:t>
            </a:r>
            <a:r>
              <a:rPr lang="en-AU" sz="900" dirty="0"/>
              <a:t> se </a:t>
            </a:r>
            <a:r>
              <a:rPr lang="en-AU" sz="900" dirty="0" err="1"/>
              <a:t>mejora</a:t>
            </a:r>
            <a:r>
              <a:rPr lang="en-AU" sz="900" dirty="0"/>
              <a:t> </a:t>
            </a:r>
            <a:r>
              <a:rPr lang="en-AU" sz="900" dirty="0" err="1"/>
              <a:t>automáticamente</a:t>
            </a:r>
            <a:r>
              <a:rPr lang="en-AU" sz="900" dirty="0"/>
              <a:t> a </a:t>
            </a:r>
            <a:r>
              <a:rPr lang="en-AU" sz="900" dirty="0" err="1"/>
              <a:t>través</a:t>
            </a:r>
            <a:r>
              <a:rPr lang="en-AU" sz="900" dirty="0"/>
              <a:t> del </a:t>
            </a:r>
            <a:r>
              <a:rPr lang="en-AU" sz="900" dirty="0" err="1"/>
              <a:t>aprendizaje</a:t>
            </a:r>
            <a:r>
              <a:rPr lang="en-AU" sz="900" dirty="0"/>
              <a:t> </a:t>
            </a:r>
            <a:r>
              <a:rPr lang="en-AU" sz="900" dirty="0" err="1"/>
              <a:t>constante</a:t>
            </a:r>
            <a:r>
              <a:rPr lang="en-AU" sz="900" dirty="0"/>
              <a:t> de la </a:t>
            </a:r>
            <a:r>
              <a:rPr lang="en-AU" sz="900" dirty="0" err="1"/>
              <a:t>historia</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La </a:t>
            </a:r>
            <a:r>
              <a:rPr lang="en-AU" sz="900" dirty="0" err="1"/>
              <a:t>solución</a:t>
            </a:r>
            <a:r>
              <a:rPr lang="en-AU" sz="900" dirty="0"/>
              <a:t> </a:t>
            </a:r>
            <a:r>
              <a:rPr lang="en-AU" sz="900" dirty="0" err="1"/>
              <a:t>utiliza</a:t>
            </a:r>
            <a:r>
              <a:rPr lang="en-AU" sz="900" dirty="0"/>
              <a:t> sus </a:t>
            </a:r>
            <a:r>
              <a:rPr lang="en-AU" sz="900" dirty="0" err="1"/>
              <a:t>datos</a:t>
            </a:r>
            <a:r>
              <a:rPr lang="en-AU" sz="900" dirty="0"/>
              <a:t> </a:t>
            </a:r>
            <a:r>
              <a:rPr lang="en-AU" sz="900" dirty="0" err="1"/>
              <a:t>históricos</a:t>
            </a:r>
            <a:r>
              <a:rPr lang="en-AU" sz="900" dirty="0"/>
              <a:t> para </a:t>
            </a:r>
            <a:r>
              <a:rPr lang="en-AU" sz="900" dirty="0" err="1"/>
              <a:t>calcular</a:t>
            </a:r>
            <a:r>
              <a:rPr lang="en-AU" sz="900" dirty="0"/>
              <a:t> la </a:t>
            </a:r>
            <a:r>
              <a:rPr lang="en-AU" sz="900" dirty="0" err="1"/>
              <a:t>precisión</a:t>
            </a:r>
            <a:r>
              <a:rPr lang="en-AU" sz="900" dirty="0"/>
              <a:t> de las </a:t>
            </a:r>
            <a:r>
              <a:rPr lang="en-AU" sz="900" dirty="0" err="1"/>
              <a:t>Listas</a:t>
            </a:r>
            <a:r>
              <a:rPr lang="en-AU" sz="900" dirty="0"/>
              <a:t> de </a:t>
            </a:r>
            <a:r>
              <a:rPr lang="en-AU" sz="900" dirty="0" err="1"/>
              <a:t>tareas</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Actualice</a:t>
            </a:r>
            <a:r>
              <a:rPr lang="en-AU" sz="900" dirty="0"/>
              <a:t> </a:t>
            </a:r>
            <a:r>
              <a:rPr lang="en-AU" sz="900" dirty="0" err="1"/>
              <a:t>rápidamente</a:t>
            </a:r>
            <a:r>
              <a:rPr lang="en-AU" sz="900" dirty="0"/>
              <a:t> las </a:t>
            </a:r>
            <a:r>
              <a:rPr lang="en-AU" sz="900" dirty="0" err="1"/>
              <a:t>listas</a:t>
            </a:r>
            <a:r>
              <a:rPr lang="en-AU" sz="900" dirty="0"/>
              <a:t> de </a:t>
            </a:r>
            <a:r>
              <a:rPr lang="en-AU" sz="900" dirty="0" err="1"/>
              <a:t>tareas</a:t>
            </a:r>
            <a:r>
              <a:rPr lang="en-AU" sz="900" dirty="0"/>
              <a:t> </a:t>
            </a:r>
            <a:r>
              <a:rPr lang="en-AU" sz="900" dirty="0" err="1"/>
              <a:t>en</a:t>
            </a:r>
            <a:r>
              <a:rPr lang="en-AU" sz="900" dirty="0"/>
              <a:t> </a:t>
            </a:r>
            <a:r>
              <a:rPr lang="en-AU" sz="900" dirty="0" err="1"/>
              <a:t>función</a:t>
            </a:r>
            <a:r>
              <a:rPr lang="en-AU" sz="900" dirty="0"/>
              <a:t> del </a:t>
            </a:r>
            <a:r>
              <a:rPr lang="en-AU" sz="900" dirty="0" err="1"/>
              <a:t>uso</a:t>
            </a:r>
            <a:r>
              <a:rPr lang="en-AU" sz="900" dirty="0"/>
              <a:t> real de las </a:t>
            </a:r>
            <a:r>
              <a:rPr lang="en-AU" sz="900" dirty="0" err="1"/>
              <a:t>órdenes</a:t>
            </a:r>
            <a:r>
              <a:rPr lang="en-AU" sz="900" dirty="0"/>
              <a:t> de </a:t>
            </a:r>
            <a:r>
              <a:rPr lang="en-AU" sz="900" dirty="0" err="1"/>
              <a:t>trabajo</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Buscar</a:t>
            </a:r>
            <a:r>
              <a:rPr lang="en-AU" sz="900" dirty="0"/>
              <a:t> </a:t>
            </a:r>
            <a:r>
              <a:rPr lang="en-AU" sz="900" dirty="0" err="1"/>
              <a:t>listas</a:t>
            </a:r>
            <a:r>
              <a:rPr lang="en-AU" sz="900" dirty="0"/>
              <a:t> de </a:t>
            </a:r>
            <a:r>
              <a:rPr lang="en-AU" sz="900" dirty="0" err="1"/>
              <a:t>tareas</a:t>
            </a:r>
            <a:r>
              <a:rPr lang="en-AU" sz="900" dirty="0"/>
              <a:t> que </a:t>
            </a:r>
            <a:r>
              <a:rPr lang="en-AU" sz="900" dirty="0" err="1"/>
              <a:t>tengan</a:t>
            </a:r>
            <a:r>
              <a:rPr lang="en-AU" sz="900" dirty="0"/>
              <a:t> OT (</a:t>
            </a:r>
            <a:r>
              <a:rPr lang="en-AU" sz="900" dirty="0" err="1"/>
              <a:t>dentro</a:t>
            </a:r>
            <a:r>
              <a:rPr lang="en-AU" sz="900" dirty="0"/>
              <a:t> de </a:t>
            </a:r>
            <a:r>
              <a:rPr lang="en-AU" sz="900" dirty="0" err="1"/>
              <a:t>los</a:t>
            </a:r>
            <a:r>
              <a:rPr lang="en-AU" sz="900" dirty="0"/>
              <a:t> </a:t>
            </a:r>
            <a:r>
              <a:rPr lang="en-AU" sz="900" dirty="0" err="1"/>
              <a:t>parámetros</a:t>
            </a:r>
            <a:r>
              <a:rPr lang="en-AU" sz="900" dirty="0"/>
              <a:t> </a:t>
            </a:r>
            <a:r>
              <a:rPr lang="en-AU" sz="900" dirty="0" err="1"/>
              <a:t>seleccionados</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Use </a:t>
            </a:r>
            <a:r>
              <a:rPr lang="en-AU" sz="900" dirty="0" err="1"/>
              <a:t>parámetros</a:t>
            </a:r>
            <a:r>
              <a:rPr lang="en-AU" sz="900" dirty="0"/>
              <a:t> de </a:t>
            </a:r>
            <a:r>
              <a:rPr lang="en-AU" sz="900" dirty="0" err="1"/>
              <a:t>precisión</a:t>
            </a:r>
            <a:r>
              <a:rPr lang="en-AU" sz="900" dirty="0"/>
              <a:t> de </a:t>
            </a:r>
            <a:r>
              <a:rPr lang="en-AU" sz="900" dirty="0" err="1"/>
              <a:t>planificación</a:t>
            </a:r>
            <a:r>
              <a:rPr lang="en-AU" sz="900" dirty="0"/>
              <a:t> para </a:t>
            </a:r>
            <a:r>
              <a:rPr lang="en-AU" sz="900" dirty="0" err="1"/>
              <a:t>resaltar</a:t>
            </a:r>
            <a:r>
              <a:rPr lang="en-AU" sz="900" dirty="0"/>
              <a:t> </a:t>
            </a:r>
            <a:r>
              <a:rPr lang="en-AU" sz="900" dirty="0" err="1"/>
              <a:t>dónde</a:t>
            </a:r>
            <a:r>
              <a:rPr lang="en-AU" sz="900" dirty="0"/>
              <a:t> se </a:t>
            </a:r>
            <a:r>
              <a:rPr lang="en-AU" sz="900" dirty="0" err="1"/>
              <a:t>requiere</a:t>
            </a:r>
            <a:r>
              <a:rPr lang="en-AU" sz="900" dirty="0"/>
              <a:t> </a:t>
            </a:r>
            <a:r>
              <a:rPr lang="en-AU" sz="900" dirty="0" err="1"/>
              <a:t>revisión</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b="1" dirty="0" err="1"/>
              <a:t>Aísle</a:t>
            </a:r>
            <a:r>
              <a:rPr lang="en-AU" sz="900" b="1" dirty="0"/>
              <a:t> las </a:t>
            </a:r>
            <a:r>
              <a:rPr lang="en-AU" sz="900" b="1" dirty="0" err="1"/>
              <a:t>diferencias</a:t>
            </a:r>
            <a:r>
              <a:rPr lang="en-AU" sz="900" b="1" dirty="0"/>
              <a:t> entre </a:t>
            </a:r>
            <a:r>
              <a:rPr lang="en-AU" sz="900" b="1" dirty="0" err="1"/>
              <a:t>los</a:t>
            </a:r>
            <a:r>
              <a:rPr lang="en-AU" sz="900" b="1" dirty="0"/>
              <a:t> </a:t>
            </a:r>
            <a:r>
              <a:rPr lang="en-AU" sz="900" b="1" dirty="0" err="1"/>
              <a:t>valores</a:t>
            </a:r>
            <a:r>
              <a:rPr lang="en-AU" sz="900" b="1" dirty="0"/>
              <a:t> </a:t>
            </a:r>
            <a:r>
              <a:rPr lang="en-AU" sz="900" b="1" dirty="0" err="1"/>
              <a:t>planificados</a:t>
            </a:r>
            <a:r>
              <a:rPr lang="en-AU" sz="900" b="1" dirty="0"/>
              <a:t> y </a:t>
            </a:r>
            <a:r>
              <a:rPr lang="en-AU" sz="900" b="1" dirty="0" err="1"/>
              <a:t>los</a:t>
            </a:r>
            <a:r>
              <a:rPr lang="en-AU" sz="900" b="1" dirty="0"/>
              <a:t> </a:t>
            </a:r>
            <a:r>
              <a:rPr lang="en-AU" sz="900" b="1" dirty="0" err="1"/>
              <a:t>reales</a:t>
            </a:r>
            <a:r>
              <a:rPr lang="en-AU" sz="900" b="1" dirty="0"/>
              <a:t> </a:t>
            </a:r>
            <a:r>
              <a:rPr lang="en-AU" sz="900" b="1" dirty="0" err="1"/>
              <a:t>en</a:t>
            </a:r>
            <a:r>
              <a:rPr lang="en-AU" sz="900" b="1" dirty="0"/>
              <a:t> las </a:t>
            </a:r>
            <a:r>
              <a:rPr lang="en-AU" sz="900" b="1" dirty="0" err="1"/>
              <a:t>órdenes</a:t>
            </a:r>
            <a:r>
              <a:rPr lang="en-AU" sz="900" b="1" dirty="0"/>
              <a:t> de </a:t>
            </a:r>
            <a:r>
              <a:rPr lang="en-AU" sz="900" b="1" dirty="0" err="1"/>
              <a:t>trabajo</a:t>
            </a:r>
            <a:endParaRPr lang="en-AU" sz="900" b="1"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Aislar</a:t>
            </a:r>
            <a:r>
              <a:rPr lang="en-AU" sz="900" dirty="0"/>
              <a:t> </a:t>
            </a:r>
            <a:r>
              <a:rPr lang="en-AU" sz="900" dirty="0" err="1"/>
              <a:t>aquellas</a:t>
            </a:r>
            <a:r>
              <a:rPr lang="en-AU" sz="900" dirty="0"/>
              <a:t> </a:t>
            </a:r>
            <a:r>
              <a:rPr lang="en-AU" sz="900" dirty="0" err="1"/>
              <a:t>Listas</a:t>
            </a:r>
            <a:r>
              <a:rPr lang="en-AU" sz="900" dirty="0"/>
              <a:t> de </a:t>
            </a:r>
            <a:r>
              <a:rPr lang="en-AU" sz="900" dirty="0" err="1"/>
              <a:t>Tareas</a:t>
            </a:r>
            <a:r>
              <a:rPr lang="en-AU" sz="900" dirty="0"/>
              <a:t> que </a:t>
            </a:r>
            <a:r>
              <a:rPr lang="en-AU" sz="900" dirty="0" err="1"/>
              <a:t>requieren</a:t>
            </a:r>
            <a:r>
              <a:rPr lang="en-AU" sz="900" dirty="0"/>
              <a:t> </a:t>
            </a:r>
            <a:r>
              <a:rPr lang="en-AU" sz="900" dirty="0" err="1"/>
              <a:t>ajuste</a:t>
            </a:r>
            <a:endParaRPr lang="en-AU" sz="900" dirty="0">
              <a:solidFill>
                <a:srgbClr val="FF0000"/>
              </a:solidFill>
            </a:endParaRPr>
          </a:p>
          <a:p>
            <a:pPr marL="171450" indent="-171450">
              <a:lnSpc>
                <a:spcPct val="100000"/>
              </a:lnSpc>
              <a:buClr>
                <a:schemeClr val="accent2">
                  <a:lumMod val="75000"/>
                </a:schemeClr>
              </a:buClr>
              <a:buFont typeface="Arial" panose="020B0604020202020204" pitchFamily="34" charset="0"/>
              <a:buChar char="•"/>
            </a:pPr>
            <a:endParaRPr lang="en-AU" sz="1000" dirty="0"/>
          </a:p>
        </p:txBody>
      </p:sp>
      <p:cxnSp>
        <p:nvCxnSpPr>
          <p:cNvPr id="27" name="Straight Connector 26">
            <a:extLst>
              <a:ext uri="{FF2B5EF4-FFF2-40B4-BE49-F238E27FC236}">
                <a16:creationId xmlns:a16="http://schemas.microsoft.com/office/drawing/2014/main" id="{B5C44EC8-54B6-4300-8B62-0586F0958B05}"/>
              </a:ext>
            </a:extLst>
          </p:cNvPr>
          <p:cNvCxnSpPr>
            <a:cxnSpLocks/>
          </p:cNvCxnSpPr>
          <p:nvPr/>
        </p:nvCxnSpPr>
        <p:spPr>
          <a:xfrm>
            <a:off x="9503525" y="1320985"/>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28" name="Text Placeholder 5">
            <a:extLst>
              <a:ext uri="{FF2B5EF4-FFF2-40B4-BE49-F238E27FC236}">
                <a16:creationId xmlns:a16="http://schemas.microsoft.com/office/drawing/2014/main" id="{D947BA3D-9E0C-4D3F-AD43-B38B392F4815}"/>
              </a:ext>
            </a:extLst>
          </p:cNvPr>
          <p:cNvSpPr txBox="1">
            <a:spLocks/>
          </p:cNvSpPr>
          <p:nvPr/>
        </p:nvSpPr>
        <p:spPr>
          <a:xfrm>
            <a:off x="8812523" y="4245728"/>
            <a:ext cx="25230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Benefits</a:t>
            </a:r>
          </a:p>
        </p:txBody>
      </p:sp>
      <p:pic>
        <p:nvPicPr>
          <p:cNvPr id="29" name="Graphic 28">
            <a:extLst>
              <a:ext uri="{FF2B5EF4-FFF2-40B4-BE49-F238E27FC236}">
                <a16:creationId xmlns:a16="http://schemas.microsoft.com/office/drawing/2014/main" id="{9C1849C1-FC32-4569-AF3F-1BF9F9BD8B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633" y="4245728"/>
            <a:ext cx="426892" cy="380603"/>
          </a:xfrm>
          <a:prstGeom prst="rect">
            <a:avLst/>
          </a:prstGeom>
        </p:spPr>
      </p:pic>
      <p:cxnSp>
        <p:nvCxnSpPr>
          <p:cNvPr id="30" name="Straight Connector 29">
            <a:extLst>
              <a:ext uri="{FF2B5EF4-FFF2-40B4-BE49-F238E27FC236}">
                <a16:creationId xmlns:a16="http://schemas.microsoft.com/office/drawing/2014/main" id="{CBC69BEE-8372-455B-B573-0415911E2641}"/>
              </a:ext>
            </a:extLst>
          </p:cNvPr>
          <p:cNvCxnSpPr>
            <a:cxnSpLocks/>
          </p:cNvCxnSpPr>
          <p:nvPr/>
        </p:nvCxnSpPr>
        <p:spPr>
          <a:xfrm>
            <a:off x="9665225" y="4652278"/>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1" name="Text Placeholder 2">
            <a:extLst>
              <a:ext uri="{FF2B5EF4-FFF2-40B4-BE49-F238E27FC236}">
                <a16:creationId xmlns:a16="http://schemas.microsoft.com/office/drawing/2014/main" id="{73E0C7B2-957E-41B1-B3C0-3107645A88BE}"/>
              </a:ext>
            </a:extLst>
          </p:cNvPr>
          <p:cNvSpPr txBox="1">
            <a:spLocks/>
          </p:cNvSpPr>
          <p:nvPr/>
        </p:nvSpPr>
        <p:spPr>
          <a:xfrm>
            <a:off x="7326176" y="4717023"/>
            <a:ext cx="4865824" cy="1344954"/>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El </a:t>
            </a:r>
            <a:r>
              <a:rPr lang="en-AU" sz="900" dirty="0" err="1"/>
              <a:t>Optimizador</a:t>
            </a:r>
            <a:r>
              <a:rPr lang="en-AU" sz="900" dirty="0"/>
              <a:t> de </a:t>
            </a:r>
            <a:r>
              <a:rPr lang="en-AU" sz="900" dirty="0" err="1"/>
              <a:t>listas</a:t>
            </a:r>
            <a:r>
              <a:rPr lang="en-AU" sz="900" dirty="0"/>
              <a:t> de </a:t>
            </a:r>
            <a:r>
              <a:rPr lang="en-AU" sz="900" dirty="0" err="1"/>
              <a:t>tareas</a:t>
            </a:r>
            <a:r>
              <a:rPr lang="en-AU" sz="900" dirty="0"/>
              <a:t> </a:t>
            </a:r>
            <a:r>
              <a:rPr lang="en-AU" sz="900" dirty="0" err="1"/>
              <a:t>incluye</a:t>
            </a:r>
            <a:r>
              <a:rPr lang="en-AU" sz="900" dirty="0"/>
              <a:t> 3 </a:t>
            </a:r>
            <a:r>
              <a:rPr lang="en-AU" sz="900" dirty="0" err="1"/>
              <a:t>componentes</a:t>
            </a:r>
            <a:r>
              <a:rPr lang="en-AU" sz="900" dirty="0"/>
              <a:t> </a:t>
            </a:r>
            <a:r>
              <a:rPr lang="en-AU" sz="900" dirty="0" err="1"/>
              <a:t>importantes</a:t>
            </a:r>
            <a:r>
              <a:rPr lang="en-AU" sz="900" dirty="0"/>
              <a:t>, que </a:t>
            </a:r>
            <a:r>
              <a:rPr lang="en-AU" sz="900" dirty="0" err="1"/>
              <a:t>incluyen</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Aumentar</a:t>
            </a:r>
            <a:r>
              <a:rPr lang="en-AU" sz="900" dirty="0"/>
              <a:t> la </a:t>
            </a:r>
            <a:r>
              <a:rPr lang="en-AU" sz="900" dirty="0" err="1"/>
              <a:t>capacidad</a:t>
            </a:r>
            <a:r>
              <a:rPr lang="en-AU" sz="900" dirty="0"/>
              <a:t> de </a:t>
            </a:r>
            <a:r>
              <a:rPr lang="en-AU" sz="900" dirty="0" err="1"/>
              <a:t>producción</a:t>
            </a:r>
            <a:r>
              <a:rPr lang="en-AU" sz="900" dirty="0"/>
              <a:t>/</a:t>
            </a:r>
            <a:r>
              <a:rPr lang="en-AU" sz="900" dirty="0" err="1"/>
              <a:t>utilización</a:t>
            </a:r>
            <a:r>
              <a:rPr lang="en-AU" sz="900" dirty="0"/>
              <a:t> (</a:t>
            </a:r>
            <a:r>
              <a:rPr lang="en-AU" sz="900" dirty="0" err="1"/>
              <a:t>disminución</a:t>
            </a:r>
            <a:r>
              <a:rPr lang="en-AU" sz="900" dirty="0"/>
              <a:t> de </a:t>
            </a:r>
            <a:r>
              <a:rPr lang="en-AU" sz="900" dirty="0" err="1"/>
              <a:t>los</a:t>
            </a:r>
            <a:r>
              <a:rPr lang="en-AU" sz="900" dirty="0"/>
              <a:t> </a:t>
            </a:r>
            <a:r>
              <a:rPr lang="en-AU" sz="900" dirty="0" err="1"/>
              <a:t>retrasos</a:t>
            </a:r>
            <a:r>
              <a:rPr lang="en-AU" sz="900" dirty="0"/>
              <a:t> </a:t>
            </a:r>
            <a:r>
              <a:rPr lang="en-AU" sz="900" dirty="0" err="1"/>
              <a:t>operativos</a:t>
            </a:r>
            <a:r>
              <a:rPr lang="en-AU" sz="900" dirty="0"/>
              <a:t> no </a:t>
            </a:r>
            <a:r>
              <a:rPr lang="en-AU" sz="900" dirty="0" err="1"/>
              <a:t>planificados</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Aumente</a:t>
            </a:r>
            <a:r>
              <a:rPr lang="en-AU" sz="900" dirty="0"/>
              <a:t> </a:t>
            </a:r>
            <a:r>
              <a:rPr lang="en-AU" sz="900" dirty="0" err="1"/>
              <a:t>el</a:t>
            </a:r>
            <a:r>
              <a:rPr lang="en-AU" sz="900" dirty="0"/>
              <a:t> </a:t>
            </a:r>
            <a:r>
              <a:rPr lang="en-AU" sz="900" dirty="0" err="1"/>
              <a:t>tiempo</a:t>
            </a:r>
            <a:r>
              <a:rPr lang="en-AU" sz="900" dirty="0"/>
              <a:t> de </a:t>
            </a:r>
            <a:r>
              <a:rPr lang="en-AU" sz="900" dirty="0" err="1"/>
              <a:t>producción</a:t>
            </a:r>
            <a:r>
              <a:rPr lang="en-AU" sz="900" dirty="0"/>
              <a:t> (</a:t>
            </a:r>
            <a:r>
              <a:rPr lang="en-AU" sz="900" dirty="0" err="1"/>
              <a:t>disminución</a:t>
            </a:r>
            <a:r>
              <a:rPr lang="en-AU" sz="900" dirty="0"/>
              <a:t> del </a:t>
            </a:r>
            <a:r>
              <a:rPr lang="en-AU" sz="900" dirty="0" err="1"/>
              <a:t>mantenimiento</a:t>
            </a:r>
            <a:r>
              <a:rPr lang="en-AU" sz="900" dirty="0"/>
              <a:t> no </a:t>
            </a:r>
            <a:r>
              <a:rPr lang="en-AU" sz="900" dirty="0" err="1"/>
              <a:t>planificado</a:t>
            </a:r>
            <a:r>
              <a:rPr lang="en-AU" sz="90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Pérdidas</a:t>
            </a:r>
            <a:r>
              <a:rPr lang="en-AU" sz="900" dirty="0"/>
              <a:t> </a:t>
            </a:r>
            <a:r>
              <a:rPr lang="en-AU" sz="900" dirty="0" err="1"/>
              <a:t>por</a:t>
            </a:r>
            <a:r>
              <a:rPr lang="en-AU" sz="900" dirty="0"/>
              <a:t> </a:t>
            </a:r>
            <a:r>
              <a:rPr lang="en-AU" sz="900" dirty="0" err="1"/>
              <a:t>Bajos</a:t>
            </a:r>
            <a:r>
              <a:rPr lang="en-AU" sz="900" dirty="0"/>
              <a:t> </a:t>
            </a:r>
            <a:r>
              <a:rPr lang="en-AU" sz="900" dirty="0" err="1"/>
              <a:t>Niveles</a:t>
            </a:r>
            <a:r>
              <a:rPr lang="en-AU" sz="900" dirty="0"/>
              <a:t> de Stock.</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a:t>Mayor </a:t>
            </a:r>
            <a:r>
              <a:rPr lang="en-AU" sz="900" dirty="0" err="1"/>
              <a:t>disponibilidad</a:t>
            </a:r>
            <a:r>
              <a:rPr lang="en-AU" sz="900" dirty="0"/>
              <a:t> de </a:t>
            </a:r>
            <a:r>
              <a:rPr lang="en-AU" sz="900" dirty="0" err="1"/>
              <a:t>equipos</a:t>
            </a:r>
            <a:endParaRPr lang="en-AU" sz="90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Disminución</a:t>
            </a:r>
            <a:r>
              <a:rPr lang="en-AU" sz="900" dirty="0"/>
              <a:t> </a:t>
            </a:r>
            <a:r>
              <a:rPr lang="en-AU" sz="900" dirty="0" err="1"/>
              <a:t>en</a:t>
            </a:r>
            <a:r>
              <a:rPr lang="en-AU" sz="900" dirty="0"/>
              <a:t> </a:t>
            </a:r>
            <a:r>
              <a:rPr lang="en-AU" sz="900" dirty="0" err="1"/>
              <a:t>el</a:t>
            </a:r>
            <a:r>
              <a:rPr lang="en-AU" sz="900" dirty="0"/>
              <a:t> </a:t>
            </a:r>
            <a:r>
              <a:rPr lang="en-AU" sz="900" dirty="0" err="1"/>
              <a:t>costo</a:t>
            </a:r>
            <a:r>
              <a:rPr lang="en-AU" sz="900" dirty="0"/>
              <a:t> de </a:t>
            </a:r>
            <a:r>
              <a:rPr lang="en-AU" sz="900" dirty="0" err="1"/>
              <a:t>transporte</a:t>
            </a:r>
            <a:r>
              <a:rPr lang="en-AU" sz="900" dirty="0"/>
              <a:t> de </a:t>
            </a:r>
            <a:r>
              <a:rPr lang="en-AU" sz="900" dirty="0" err="1"/>
              <a:t>materia</a:t>
            </a:r>
            <a:r>
              <a:rPr lang="en-AU" sz="900" dirty="0"/>
              <a:t> prima (</a:t>
            </a:r>
            <a:r>
              <a:rPr lang="en-AU" sz="900" dirty="0" err="1"/>
              <a:t>repuestos</a:t>
            </a:r>
            <a:r>
              <a:rPr lang="en-AU" sz="900" dirty="0"/>
              <a:t> de </a:t>
            </a:r>
            <a:r>
              <a:rPr lang="en-AU" sz="900" dirty="0" err="1"/>
              <a:t>mantenimiento</a:t>
            </a:r>
            <a:r>
              <a:rPr lang="en-AU" sz="900" dirty="0"/>
              <a:t> </a:t>
            </a:r>
            <a:r>
              <a:rPr lang="en-AU" sz="900" dirty="0" err="1"/>
              <a:t>en</a:t>
            </a:r>
            <a:r>
              <a:rPr lang="en-AU" sz="900" dirty="0"/>
              <a:t> la tienda)</a:t>
            </a:r>
          </a:p>
          <a:p>
            <a:pPr marL="171450" indent="-171450">
              <a:lnSpc>
                <a:spcPct val="100000"/>
              </a:lnSpc>
              <a:spcBef>
                <a:spcPts val="600"/>
              </a:spcBef>
              <a:buClr>
                <a:schemeClr val="accent2">
                  <a:lumMod val="75000"/>
                </a:schemeClr>
              </a:buClr>
              <a:buFont typeface="Arial" panose="020B0604020202020204" pitchFamily="34" charset="0"/>
              <a:buChar char="•"/>
            </a:pPr>
            <a:r>
              <a:rPr lang="en-AU" sz="900" dirty="0" err="1"/>
              <a:t>Tareas</a:t>
            </a:r>
            <a:r>
              <a:rPr lang="en-AU" sz="900" dirty="0"/>
              <a:t> de </a:t>
            </a:r>
            <a:r>
              <a:rPr lang="en-AU" sz="900" dirty="0" err="1"/>
              <a:t>actualización</a:t>
            </a:r>
            <a:r>
              <a:rPr lang="en-AU" sz="900" dirty="0"/>
              <a:t> Lista </a:t>
            </a:r>
            <a:r>
              <a:rPr lang="en-AU" sz="900" dirty="0" err="1"/>
              <a:t>cantidades</a:t>
            </a:r>
            <a:r>
              <a:rPr lang="en-AU" sz="900" dirty="0"/>
              <a:t> </a:t>
            </a:r>
            <a:r>
              <a:rPr lang="en-AU" sz="900" dirty="0" err="1"/>
              <a:t>planificadas</a:t>
            </a:r>
            <a:r>
              <a:rPr lang="en-AU" sz="900" dirty="0"/>
              <a:t>, </a:t>
            </a:r>
            <a:r>
              <a:rPr lang="en-AU" sz="900" dirty="0" err="1"/>
              <a:t>componentes</a:t>
            </a:r>
            <a:r>
              <a:rPr lang="en-AU" sz="900" dirty="0"/>
              <a:t> de </a:t>
            </a:r>
            <a:r>
              <a:rPr lang="en-AU" sz="900" dirty="0" err="1"/>
              <a:t>materiales</a:t>
            </a:r>
            <a:r>
              <a:rPr lang="en-AU" sz="900" dirty="0"/>
              <a:t>, mano de </a:t>
            </a:r>
            <a:r>
              <a:rPr lang="en-AU" sz="900" dirty="0" err="1"/>
              <a:t>obra</a:t>
            </a:r>
            <a:r>
              <a:rPr lang="en-AU" sz="900" dirty="0"/>
              <a:t> y </a:t>
            </a:r>
            <a:r>
              <a:rPr lang="en-AU" sz="900" dirty="0" err="1"/>
              <a:t>documentos</a:t>
            </a:r>
            <a:endParaRPr lang="en-AU" sz="900" dirty="0"/>
          </a:p>
        </p:txBody>
      </p:sp>
      <p:sp>
        <p:nvSpPr>
          <p:cNvPr id="37" name="Text Placeholder 2">
            <a:extLst>
              <a:ext uri="{FF2B5EF4-FFF2-40B4-BE49-F238E27FC236}">
                <a16:creationId xmlns:a16="http://schemas.microsoft.com/office/drawing/2014/main" id="{0C5EF9B4-6A69-42F1-AB2B-E605C0E2C32E}"/>
              </a:ext>
            </a:extLst>
          </p:cNvPr>
          <p:cNvSpPr txBox="1">
            <a:spLocks/>
          </p:cNvSpPr>
          <p:nvPr/>
        </p:nvSpPr>
        <p:spPr>
          <a:xfrm>
            <a:off x="2080754" y="1479930"/>
            <a:ext cx="4868016" cy="2732289"/>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a:t>El </a:t>
            </a:r>
            <a:r>
              <a:rPr lang="en-AU" sz="1050" dirty="0" err="1"/>
              <a:t>Optimizador</a:t>
            </a:r>
            <a:r>
              <a:rPr lang="en-AU" sz="1050" dirty="0"/>
              <a:t> de </a:t>
            </a:r>
            <a:r>
              <a:rPr lang="en-AU" sz="1050" dirty="0" err="1"/>
              <a:t>listas</a:t>
            </a:r>
            <a:r>
              <a:rPr lang="en-AU" sz="1050" dirty="0"/>
              <a:t> de </a:t>
            </a:r>
            <a:r>
              <a:rPr lang="en-AU" sz="1050" dirty="0" err="1"/>
              <a:t>tareas</a:t>
            </a:r>
            <a:r>
              <a:rPr lang="en-AU" sz="1050" dirty="0"/>
              <a:t> </a:t>
            </a:r>
            <a:r>
              <a:rPr lang="en-AU" sz="1050" dirty="0" err="1"/>
              <a:t>incluye</a:t>
            </a:r>
            <a:r>
              <a:rPr lang="en-AU" sz="1050" dirty="0"/>
              <a:t> 3 </a:t>
            </a:r>
            <a:r>
              <a:rPr lang="en-AU" sz="1050" dirty="0" err="1"/>
              <a:t>componentes</a:t>
            </a:r>
            <a:r>
              <a:rPr lang="en-AU" sz="1050" dirty="0"/>
              <a:t> </a:t>
            </a:r>
            <a:r>
              <a:rPr lang="en-AU" sz="1050" dirty="0" err="1"/>
              <a:t>importantes</a:t>
            </a:r>
            <a:r>
              <a:rPr lang="en-AU" sz="1050" dirty="0"/>
              <a:t>, que </a:t>
            </a:r>
            <a:r>
              <a:rPr lang="en-AU" sz="1050" dirty="0" err="1"/>
              <a:t>incluyen</a:t>
            </a:r>
            <a:r>
              <a:rPr lang="en-AU" sz="1050" dirty="0"/>
              <a:t>:</a:t>
            </a:r>
          </a:p>
          <a:p>
            <a:pPr marL="914400" lvl="1">
              <a:lnSpc>
                <a:spcPct val="100000"/>
              </a:lnSpc>
              <a:spcBef>
                <a:spcPts val="600"/>
              </a:spcBef>
              <a:buClr>
                <a:schemeClr val="accent2">
                  <a:lumMod val="75000"/>
                </a:schemeClr>
              </a:buClr>
              <a:buFont typeface="+mj-lt"/>
              <a:buAutoNum type="arabicPeriod"/>
            </a:pPr>
            <a:r>
              <a:rPr lang="en-AU" sz="950" dirty="0" err="1"/>
              <a:t>Cuadro</a:t>
            </a:r>
            <a:r>
              <a:rPr lang="en-AU" sz="950" dirty="0"/>
              <a:t> de </a:t>
            </a:r>
            <a:r>
              <a:rPr lang="en-AU" sz="950" dirty="0" err="1"/>
              <a:t>selección</a:t>
            </a:r>
            <a:r>
              <a:rPr lang="en-AU" sz="950" dirty="0"/>
              <a:t> de </a:t>
            </a:r>
            <a:r>
              <a:rPr lang="en-AU" sz="950" dirty="0" err="1"/>
              <a:t>lista</a:t>
            </a:r>
            <a:r>
              <a:rPr lang="en-AU" sz="950" dirty="0"/>
              <a:t> de </a:t>
            </a:r>
            <a:r>
              <a:rPr lang="en-AU" sz="950" dirty="0" err="1"/>
              <a:t>tareas</a:t>
            </a:r>
            <a:r>
              <a:rPr lang="en-AU" sz="950" dirty="0"/>
              <a:t> para </a:t>
            </a:r>
            <a:r>
              <a:rPr lang="en-AU" sz="950" dirty="0" err="1"/>
              <a:t>nuevas</a:t>
            </a:r>
            <a:r>
              <a:rPr lang="en-AU" sz="950" dirty="0"/>
              <a:t> </a:t>
            </a:r>
            <a:r>
              <a:rPr lang="en-AU" sz="950" dirty="0" err="1"/>
              <a:t>órdenes</a:t>
            </a:r>
            <a:r>
              <a:rPr lang="en-AU" sz="950" dirty="0"/>
              <a:t> de </a:t>
            </a:r>
            <a:r>
              <a:rPr lang="en-AU" sz="950" dirty="0" err="1"/>
              <a:t>trabajo</a:t>
            </a:r>
            <a:endParaRPr lang="en-AU" sz="950" dirty="0"/>
          </a:p>
          <a:p>
            <a:pPr marL="914400" lvl="1">
              <a:lnSpc>
                <a:spcPct val="100000"/>
              </a:lnSpc>
              <a:spcBef>
                <a:spcPts val="600"/>
              </a:spcBef>
              <a:buClr>
                <a:schemeClr val="accent2">
                  <a:lumMod val="75000"/>
                </a:schemeClr>
              </a:buClr>
              <a:buFont typeface="+mj-lt"/>
              <a:buAutoNum type="arabicPeriod"/>
            </a:pPr>
            <a:r>
              <a:rPr lang="en-AU" sz="950" dirty="0" err="1"/>
              <a:t>Función</a:t>
            </a:r>
            <a:r>
              <a:rPr lang="en-AU" sz="950" dirty="0"/>
              <a:t> de </a:t>
            </a:r>
            <a:r>
              <a:rPr lang="en-AU" sz="950" dirty="0" err="1"/>
              <a:t>copia</a:t>
            </a:r>
            <a:r>
              <a:rPr lang="en-AU" sz="950" dirty="0"/>
              <a:t> de </a:t>
            </a:r>
            <a:r>
              <a:rPr lang="en-AU" sz="950" dirty="0" err="1"/>
              <a:t>lista</a:t>
            </a:r>
            <a:r>
              <a:rPr lang="en-AU" sz="950" dirty="0"/>
              <a:t> de </a:t>
            </a:r>
            <a:r>
              <a:rPr lang="en-AU" sz="950" dirty="0" err="1"/>
              <a:t>tareas</a:t>
            </a:r>
            <a:endParaRPr lang="en-AU" sz="950" dirty="0"/>
          </a:p>
          <a:p>
            <a:pPr marL="914400" lvl="1">
              <a:lnSpc>
                <a:spcPct val="100000"/>
              </a:lnSpc>
              <a:spcBef>
                <a:spcPts val="600"/>
              </a:spcBef>
              <a:buClr>
                <a:schemeClr val="accent2">
                  <a:lumMod val="75000"/>
                </a:schemeClr>
              </a:buClr>
              <a:buFont typeface="+mj-lt"/>
              <a:buAutoNum type="arabicPeriod"/>
            </a:pPr>
            <a:r>
              <a:rPr lang="en-AU" sz="950" dirty="0" err="1"/>
              <a:t>Función</a:t>
            </a:r>
            <a:r>
              <a:rPr lang="en-AU" sz="950" dirty="0"/>
              <a:t> de </a:t>
            </a:r>
            <a:r>
              <a:rPr lang="en-AU" sz="950" dirty="0" err="1"/>
              <a:t>revisión</a:t>
            </a:r>
            <a:r>
              <a:rPr lang="en-AU" sz="950" dirty="0"/>
              <a:t> y </a:t>
            </a:r>
            <a:r>
              <a:rPr lang="en-AU" sz="950" dirty="0" err="1"/>
              <a:t>mejora</a:t>
            </a:r>
            <a:r>
              <a:rPr lang="en-AU" sz="950" dirty="0"/>
              <a:t> de la </a:t>
            </a:r>
            <a:r>
              <a:rPr lang="en-AU" sz="950" dirty="0" err="1"/>
              <a:t>lista</a:t>
            </a:r>
            <a:r>
              <a:rPr lang="en-AU" sz="950" dirty="0"/>
              <a:t> de </a:t>
            </a:r>
            <a:r>
              <a:rPr lang="en-AU" sz="950" dirty="0" err="1"/>
              <a:t>tareas</a:t>
            </a:r>
            <a:endParaRPr lang="en-AU" sz="95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err="1"/>
              <a:t>Resalta</a:t>
            </a:r>
            <a:r>
              <a:rPr lang="en-AU" sz="1050" dirty="0"/>
              <a:t> las </a:t>
            </a:r>
            <a:r>
              <a:rPr lang="en-AU" sz="1050" dirty="0" err="1"/>
              <a:t>diferencias</a:t>
            </a:r>
            <a:r>
              <a:rPr lang="en-AU" sz="1050" dirty="0"/>
              <a:t> entre </a:t>
            </a:r>
            <a:r>
              <a:rPr lang="en-AU" sz="1050" dirty="0" err="1"/>
              <a:t>los</a:t>
            </a:r>
            <a:r>
              <a:rPr lang="en-AU" sz="1050" dirty="0"/>
              <a:t> </a:t>
            </a:r>
            <a:r>
              <a:rPr lang="en-AU" sz="1050" dirty="0" err="1"/>
              <a:t>valores</a:t>
            </a:r>
            <a:r>
              <a:rPr lang="en-AU" sz="1050" dirty="0"/>
              <a:t> </a:t>
            </a:r>
            <a:r>
              <a:rPr lang="en-AU" sz="1050" dirty="0" err="1"/>
              <a:t>planificados</a:t>
            </a:r>
            <a:r>
              <a:rPr lang="en-AU" sz="1050" dirty="0"/>
              <a:t> de la </a:t>
            </a:r>
            <a:r>
              <a:rPr lang="en-AU" sz="1050" dirty="0" err="1"/>
              <a:t>lista</a:t>
            </a:r>
            <a:r>
              <a:rPr lang="en-AU" sz="1050" dirty="0"/>
              <a:t> de </a:t>
            </a:r>
            <a:r>
              <a:rPr lang="en-AU" sz="1050" dirty="0" err="1"/>
              <a:t>tareas</a:t>
            </a:r>
            <a:r>
              <a:rPr lang="en-AU" sz="1050" dirty="0"/>
              <a:t> y </a:t>
            </a:r>
            <a:r>
              <a:rPr lang="en-AU" sz="1050" dirty="0" err="1"/>
              <a:t>los</a:t>
            </a:r>
            <a:r>
              <a:rPr lang="en-AU" sz="1050" dirty="0"/>
              <a:t> </a:t>
            </a:r>
            <a:r>
              <a:rPr lang="en-AU" sz="1050" dirty="0" err="1"/>
              <a:t>valores</a:t>
            </a:r>
            <a:r>
              <a:rPr lang="en-AU" sz="1050" dirty="0"/>
              <a:t> </a:t>
            </a:r>
            <a:r>
              <a:rPr lang="en-AU" sz="1050" dirty="0" err="1"/>
              <a:t>reales</a:t>
            </a:r>
            <a:r>
              <a:rPr lang="en-AU" sz="1050" dirty="0"/>
              <a:t> de las </a:t>
            </a:r>
            <a:r>
              <a:rPr lang="en-AU" sz="1050" dirty="0" err="1"/>
              <a:t>órdenes</a:t>
            </a:r>
            <a:r>
              <a:rPr lang="en-AU" sz="1050" dirty="0"/>
              <a:t> de </a:t>
            </a:r>
            <a:r>
              <a:rPr lang="en-AU" sz="1050" dirty="0" err="1"/>
              <a:t>trabajo</a:t>
            </a:r>
            <a:r>
              <a:rPr lang="en-AU" sz="1050" dirty="0"/>
              <a: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err="1"/>
              <a:t>Revisar</a:t>
            </a:r>
            <a:r>
              <a:rPr lang="en-AU" sz="1050" dirty="0"/>
              <a:t> y </a:t>
            </a:r>
            <a:r>
              <a:rPr lang="en-AU" sz="1050" dirty="0" err="1"/>
              <a:t>actualizar</a:t>
            </a:r>
            <a:r>
              <a:rPr lang="en-AU" sz="1050" dirty="0"/>
              <a:t> las horas </a:t>
            </a:r>
            <a:r>
              <a:rPr lang="en-AU" sz="1050" dirty="0" err="1"/>
              <a:t>programadas</a:t>
            </a:r>
            <a:r>
              <a:rPr lang="en-AU" sz="1050" dirty="0"/>
              <a:t> para las </a:t>
            </a:r>
            <a:r>
              <a:rPr lang="en-AU" sz="1050" dirty="0" err="1"/>
              <a:t>operaciones</a:t>
            </a:r>
            <a:r>
              <a:rPr lang="en-AU" sz="1050" dirty="0"/>
              <a:t> de </a:t>
            </a:r>
            <a:r>
              <a:rPr lang="en-AU" sz="1050" dirty="0" err="1"/>
              <a:t>órdenes</a:t>
            </a:r>
            <a:r>
              <a:rPr lang="en-AU" sz="1050" dirty="0"/>
              <a:t> de </a:t>
            </a:r>
            <a:r>
              <a:rPr lang="en-AU" sz="1050" dirty="0" err="1"/>
              <a:t>trabajo</a:t>
            </a:r>
            <a:endParaRPr lang="en-AU" sz="1050" dirty="0"/>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err="1"/>
              <a:t>Agregar</a:t>
            </a:r>
            <a:r>
              <a:rPr lang="en-AU" sz="1050" dirty="0"/>
              <a:t>, </a:t>
            </a:r>
            <a:r>
              <a:rPr lang="en-AU" sz="1050" dirty="0" err="1"/>
              <a:t>eliminar</a:t>
            </a:r>
            <a:r>
              <a:rPr lang="en-AU" sz="1050" dirty="0"/>
              <a:t> o </a:t>
            </a:r>
            <a:r>
              <a:rPr lang="en-AU" sz="1050" dirty="0" err="1"/>
              <a:t>modificar</a:t>
            </a:r>
            <a:r>
              <a:rPr lang="en-AU" sz="1050" dirty="0"/>
              <a:t> </a:t>
            </a:r>
            <a:r>
              <a:rPr lang="en-AU" sz="1050" dirty="0" err="1"/>
              <a:t>componentes</a:t>
            </a:r>
            <a:r>
              <a:rPr lang="en-AU" sz="1050" dirty="0"/>
              <a:t> (</a:t>
            </a:r>
            <a:r>
              <a:rPr lang="en-AU" sz="1050" dirty="0" err="1"/>
              <a:t>materiales</a:t>
            </a:r>
            <a:r>
              <a:rPr lang="en-AU" sz="1050" dirty="0"/>
              <a:t>) y/o </a:t>
            </a:r>
            <a:r>
              <a:rPr lang="en-AU" sz="1050" dirty="0" err="1"/>
              <a:t>documentos</a:t>
            </a:r>
            <a:r>
              <a:rPr lang="en-AU" sz="1050" dirty="0"/>
              <a:t> PRT.</a:t>
            </a:r>
          </a:p>
          <a:p>
            <a:pPr marL="171450" indent="-171450">
              <a:lnSpc>
                <a:spcPct val="100000"/>
              </a:lnSpc>
              <a:spcBef>
                <a:spcPts val="600"/>
              </a:spcBef>
              <a:buClr>
                <a:schemeClr val="accent2">
                  <a:lumMod val="75000"/>
                </a:schemeClr>
              </a:buClr>
              <a:buFont typeface="Arial" panose="020B0604020202020204" pitchFamily="34" charset="0"/>
              <a:buChar char="•"/>
            </a:pPr>
            <a:r>
              <a:rPr lang="en-AU" sz="1050" dirty="0" err="1"/>
              <a:t>Actualice</a:t>
            </a:r>
            <a:r>
              <a:rPr lang="en-AU" sz="1050" dirty="0"/>
              <a:t> y </a:t>
            </a:r>
            <a:r>
              <a:rPr lang="en-AU" sz="1050" dirty="0" err="1"/>
              <a:t>perfeccione</a:t>
            </a:r>
            <a:r>
              <a:rPr lang="en-AU" sz="1050" dirty="0"/>
              <a:t> las </a:t>
            </a:r>
            <a:r>
              <a:rPr lang="en-AU" sz="1050" dirty="0" err="1"/>
              <a:t>Listas</a:t>
            </a:r>
            <a:r>
              <a:rPr lang="en-AU" sz="1050" dirty="0"/>
              <a:t> de </a:t>
            </a:r>
            <a:r>
              <a:rPr lang="en-AU" sz="1050" dirty="0" err="1"/>
              <a:t>tareas</a:t>
            </a:r>
            <a:r>
              <a:rPr lang="en-AU" sz="1050" dirty="0"/>
              <a:t> </a:t>
            </a:r>
            <a:r>
              <a:rPr lang="en-AU" sz="1050" dirty="0" err="1"/>
              <a:t>en</a:t>
            </a:r>
            <a:r>
              <a:rPr lang="en-AU" sz="1050" dirty="0"/>
              <a:t> </a:t>
            </a:r>
            <a:r>
              <a:rPr lang="en-AU" sz="1050" dirty="0" err="1"/>
              <a:t>una</a:t>
            </a:r>
            <a:r>
              <a:rPr lang="en-AU" sz="1050" dirty="0"/>
              <a:t> sola </a:t>
            </a:r>
            <a:r>
              <a:rPr lang="en-AU" sz="1050" dirty="0" err="1"/>
              <a:t>pantalla</a:t>
            </a:r>
            <a:r>
              <a:rPr lang="en-AU" sz="1050" dirty="0"/>
              <a:t> (</a:t>
            </a:r>
            <a:r>
              <a:rPr lang="en-AU" sz="1050" dirty="0" err="1"/>
              <a:t>en</a:t>
            </a:r>
            <a:r>
              <a:rPr lang="en-AU" sz="1050" dirty="0"/>
              <a:t> </a:t>
            </a:r>
            <a:r>
              <a:rPr lang="en-AU" sz="1050" dirty="0" err="1"/>
              <a:t>lugar</a:t>
            </a:r>
            <a:r>
              <a:rPr lang="en-AU" sz="1050" dirty="0"/>
              <a:t> de </a:t>
            </a:r>
            <a:r>
              <a:rPr lang="en-AU" sz="1050" dirty="0" err="1"/>
              <a:t>muchas</a:t>
            </a:r>
            <a:r>
              <a:rPr lang="en-AU" sz="1050" dirty="0"/>
              <a:t>) y </a:t>
            </a:r>
            <a:r>
              <a:rPr lang="en-AU" sz="1050" dirty="0" err="1"/>
              <a:t>utilice</a:t>
            </a:r>
            <a:r>
              <a:rPr lang="en-AU" sz="1050" dirty="0"/>
              <a:t> </a:t>
            </a:r>
            <a:r>
              <a:rPr lang="en-AU" sz="1050" dirty="0" err="1"/>
              <a:t>una</a:t>
            </a:r>
            <a:r>
              <a:rPr lang="en-AU" sz="1050" dirty="0"/>
              <a:t> OT </a:t>
            </a:r>
            <a:r>
              <a:rPr lang="en-AU" sz="1050" dirty="0" err="1"/>
              <a:t>completa</a:t>
            </a:r>
            <a:r>
              <a:rPr lang="en-AU" sz="1050" dirty="0"/>
              <a:t> para </a:t>
            </a:r>
            <a:r>
              <a:rPr lang="en-AU" sz="1050" dirty="0" err="1"/>
              <a:t>crear</a:t>
            </a:r>
            <a:r>
              <a:rPr lang="en-AU" sz="1050" dirty="0"/>
              <a:t> </a:t>
            </a:r>
            <a:r>
              <a:rPr lang="en-AU" sz="1050" dirty="0" err="1"/>
              <a:t>una</a:t>
            </a:r>
            <a:r>
              <a:rPr lang="en-AU" sz="1050" dirty="0"/>
              <a:t> </a:t>
            </a:r>
            <a:r>
              <a:rPr lang="en-AU" sz="1050" dirty="0" err="1"/>
              <a:t>nueva</a:t>
            </a:r>
            <a:r>
              <a:rPr lang="en-AU" sz="1050" dirty="0"/>
              <a:t> Lista de </a:t>
            </a:r>
            <a:r>
              <a:rPr lang="en-AU" sz="1050" dirty="0" err="1"/>
              <a:t>tareas</a:t>
            </a:r>
            <a:r>
              <a:rPr lang="en-AU" sz="1050" dirty="0"/>
              <a:t>.</a:t>
            </a:r>
          </a:p>
        </p:txBody>
      </p:sp>
      <p:pic>
        <p:nvPicPr>
          <p:cNvPr id="22" name="Picture 21">
            <a:extLst>
              <a:ext uri="{FF2B5EF4-FFF2-40B4-BE49-F238E27FC236}">
                <a16:creationId xmlns:a16="http://schemas.microsoft.com/office/drawing/2014/main" id="{9964F79B-290E-472B-B22C-3507067C8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9096" y="3942729"/>
            <a:ext cx="4951851" cy="2721370"/>
          </a:xfrm>
          <a:prstGeom prst="rect">
            <a:avLst/>
          </a:prstGeom>
          <a:ln>
            <a:noFill/>
          </a:ln>
          <a:effectLst>
            <a:outerShdw blurRad="190500" algn="tl" rotWithShape="0">
              <a:srgbClr val="000000">
                <a:alpha val="70000"/>
              </a:srgbClr>
            </a:outerShdw>
          </a:effectLst>
        </p:spPr>
      </p:pic>
      <p:pic>
        <p:nvPicPr>
          <p:cNvPr id="36" name="Imagen 28">
            <a:extLst>
              <a:ext uri="{FF2B5EF4-FFF2-40B4-BE49-F238E27FC236}">
                <a16:creationId xmlns:a16="http://schemas.microsoft.com/office/drawing/2014/main" id="{262BA796-2E6D-4A14-A57B-1E1F3F2661A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453" y="107750"/>
            <a:ext cx="658693" cy="646735"/>
          </a:xfrm>
          <a:prstGeom prst="rect">
            <a:avLst/>
          </a:prstGeom>
          <a:noFill/>
          <a:ln>
            <a:noFill/>
          </a:ln>
        </p:spPr>
      </p:pic>
      <p:sp>
        <p:nvSpPr>
          <p:cNvPr id="23" name="TextBox 22">
            <a:extLst>
              <a:ext uri="{FF2B5EF4-FFF2-40B4-BE49-F238E27FC236}">
                <a16:creationId xmlns:a16="http://schemas.microsoft.com/office/drawing/2014/main" id="{0F23581B-BFBB-4708-A81A-4A8C581EB396}"/>
              </a:ext>
            </a:extLst>
          </p:cNvPr>
          <p:cNvSpPr txBox="1"/>
          <p:nvPr/>
        </p:nvSpPr>
        <p:spPr>
          <a:xfrm>
            <a:off x="4197181" y="5208810"/>
            <a:ext cx="2229835" cy="430887"/>
          </a:xfrm>
          <a:prstGeom prst="rect">
            <a:avLst/>
          </a:prstGeom>
          <a:noFill/>
        </p:spPr>
        <p:txBody>
          <a:bodyPr wrap="square" rtlCol="0">
            <a:spAutoFit/>
          </a:bodyPr>
          <a:lstStyle/>
          <a:p>
            <a:pPr algn="ctr"/>
            <a:r>
              <a:rPr lang="en-AU" sz="1100" dirty="0">
                <a:solidFill>
                  <a:srgbClr val="C00000"/>
                </a:solidFill>
              </a:rPr>
              <a:t>Compare plan v’s actual usage and update</a:t>
            </a:r>
          </a:p>
        </p:txBody>
      </p:sp>
      <p:sp>
        <p:nvSpPr>
          <p:cNvPr id="24" name="Arrow: Curved Up 23">
            <a:extLst>
              <a:ext uri="{FF2B5EF4-FFF2-40B4-BE49-F238E27FC236}">
                <a16:creationId xmlns:a16="http://schemas.microsoft.com/office/drawing/2014/main" id="{18A0D0B4-F9D6-4267-AC45-87F70109EBDB}"/>
              </a:ext>
            </a:extLst>
          </p:cNvPr>
          <p:cNvSpPr/>
          <p:nvPr/>
        </p:nvSpPr>
        <p:spPr>
          <a:xfrm rot="18082554">
            <a:off x="5095951" y="5479072"/>
            <a:ext cx="1978801" cy="447580"/>
          </a:xfrm>
          <a:prstGeom prst="curvedUpArrow">
            <a:avLst>
              <a:gd name="adj1" fmla="val 39601"/>
              <a:gd name="adj2" fmla="val 76614"/>
              <a:gd name="adj3" fmla="val 2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40" name="Arrow: Curved Up 39">
            <a:extLst>
              <a:ext uri="{FF2B5EF4-FFF2-40B4-BE49-F238E27FC236}">
                <a16:creationId xmlns:a16="http://schemas.microsoft.com/office/drawing/2014/main" id="{25757046-6334-4B02-BED8-799FBFDBCDE3}"/>
              </a:ext>
            </a:extLst>
          </p:cNvPr>
          <p:cNvSpPr/>
          <p:nvPr/>
        </p:nvSpPr>
        <p:spPr>
          <a:xfrm rot="7588497" flipV="1">
            <a:off x="5029017" y="5584264"/>
            <a:ext cx="1978801" cy="460642"/>
          </a:xfrm>
          <a:prstGeom prst="curvedUpArrow">
            <a:avLst>
              <a:gd name="adj1" fmla="val 39601"/>
              <a:gd name="adj2" fmla="val 76614"/>
              <a:gd name="adj3" fmla="val 2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0" name="Rectangle 19">
            <a:extLst>
              <a:ext uri="{FF2B5EF4-FFF2-40B4-BE49-F238E27FC236}">
                <a16:creationId xmlns:a16="http://schemas.microsoft.com/office/drawing/2014/main" id="{954AA69D-C957-F35B-E388-9F622C60DFA6}"/>
              </a:ext>
            </a:extLst>
          </p:cNvPr>
          <p:cNvSpPr/>
          <p:nvPr/>
        </p:nvSpPr>
        <p:spPr>
          <a:xfrm>
            <a:off x="235703" y="1206207"/>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Notification</a:t>
            </a:r>
          </a:p>
        </p:txBody>
      </p:sp>
      <p:sp>
        <p:nvSpPr>
          <p:cNvPr id="21" name="Rectangle 20">
            <a:extLst>
              <a:ext uri="{FF2B5EF4-FFF2-40B4-BE49-F238E27FC236}">
                <a16:creationId xmlns:a16="http://schemas.microsoft.com/office/drawing/2014/main" id="{F7062790-E807-D6A6-D32E-DA93EDB1D657}"/>
              </a:ext>
            </a:extLst>
          </p:cNvPr>
          <p:cNvSpPr/>
          <p:nvPr/>
        </p:nvSpPr>
        <p:spPr>
          <a:xfrm>
            <a:off x="235703" y="2236935"/>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Work Order</a:t>
            </a:r>
          </a:p>
        </p:txBody>
      </p:sp>
      <p:sp>
        <p:nvSpPr>
          <p:cNvPr id="32" name="Rectangle 31">
            <a:extLst>
              <a:ext uri="{FF2B5EF4-FFF2-40B4-BE49-F238E27FC236}">
                <a16:creationId xmlns:a16="http://schemas.microsoft.com/office/drawing/2014/main" id="{85F09485-0D81-DA23-2284-E0A1595AF554}"/>
              </a:ext>
            </a:extLst>
          </p:cNvPr>
          <p:cNvSpPr/>
          <p:nvPr/>
        </p:nvSpPr>
        <p:spPr>
          <a:xfrm>
            <a:off x="235706" y="3325943"/>
            <a:ext cx="797707" cy="44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t>Task List</a:t>
            </a:r>
          </a:p>
        </p:txBody>
      </p:sp>
      <p:cxnSp>
        <p:nvCxnSpPr>
          <p:cNvPr id="33" name="Straight Arrow Connector 32">
            <a:extLst>
              <a:ext uri="{FF2B5EF4-FFF2-40B4-BE49-F238E27FC236}">
                <a16:creationId xmlns:a16="http://schemas.microsoft.com/office/drawing/2014/main" id="{D06163F9-7029-B557-6B68-E24C71C26544}"/>
              </a:ext>
            </a:extLst>
          </p:cNvPr>
          <p:cNvCxnSpPr>
            <a:stCxn id="20" idx="2"/>
          </p:cNvCxnSpPr>
          <p:nvPr/>
        </p:nvCxnSpPr>
        <p:spPr>
          <a:xfrm>
            <a:off x="634557" y="1651310"/>
            <a:ext cx="3817" cy="58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FAA408-0FEB-7B1F-CC70-32630579B44C}"/>
              </a:ext>
            </a:extLst>
          </p:cNvPr>
          <p:cNvCxnSpPr>
            <a:stCxn id="21" idx="2"/>
            <a:endCxn id="32" idx="0"/>
          </p:cNvCxnSpPr>
          <p:nvPr/>
        </p:nvCxnSpPr>
        <p:spPr>
          <a:xfrm>
            <a:off x="634557" y="2682038"/>
            <a:ext cx="3" cy="643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F706C2-57C1-664D-24D2-572F62B469CB}"/>
              </a:ext>
            </a:extLst>
          </p:cNvPr>
          <p:cNvCxnSpPr>
            <a:cxnSpLocks/>
          </p:cNvCxnSpPr>
          <p:nvPr/>
        </p:nvCxnSpPr>
        <p:spPr>
          <a:xfrm>
            <a:off x="1041046" y="2467632"/>
            <a:ext cx="638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E961A06-9A93-D665-3A3C-EEEDC8FC620A}"/>
              </a:ext>
            </a:extLst>
          </p:cNvPr>
          <p:cNvCxnSpPr>
            <a:cxnSpLocks/>
          </p:cNvCxnSpPr>
          <p:nvPr/>
        </p:nvCxnSpPr>
        <p:spPr>
          <a:xfrm>
            <a:off x="1685718" y="2467632"/>
            <a:ext cx="0" cy="1050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9E5D9C4-A407-610A-6A7C-BB4CEB71F218}"/>
              </a:ext>
            </a:extLst>
          </p:cNvPr>
          <p:cNvCxnSpPr>
            <a:endCxn id="32" idx="3"/>
          </p:cNvCxnSpPr>
          <p:nvPr/>
        </p:nvCxnSpPr>
        <p:spPr>
          <a:xfrm flipH="1" flipV="1">
            <a:off x="1033413" y="3548495"/>
            <a:ext cx="652305" cy="8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5F38822D-7EDC-DA5C-3797-8D2CC24604EB}"/>
              </a:ext>
            </a:extLst>
          </p:cNvPr>
          <p:cNvSpPr/>
          <p:nvPr/>
        </p:nvSpPr>
        <p:spPr>
          <a:xfrm>
            <a:off x="1283047" y="2873475"/>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Copy</a:t>
            </a:r>
          </a:p>
        </p:txBody>
      </p:sp>
      <p:sp>
        <p:nvSpPr>
          <p:cNvPr id="42" name="Rectangle: Rounded Corners 41">
            <a:extLst>
              <a:ext uri="{FF2B5EF4-FFF2-40B4-BE49-F238E27FC236}">
                <a16:creationId xmlns:a16="http://schemas.microsoft.com/office/drawing/2014/main" id="{0ED98E02-6A98-36D1-AFDD-34F748021853}"/>
              </a:ext>
            </a:extLst>
          </p:cNvPr>
          <p:cNvSpPr/>
          <p:nvPr/>
        </p:nvSpPr>
        <p:spPr>
          <a:xfrm>
            <a:off x="235703" y="1811550"/>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Popup</a:t>
            </a:r>
          </a:p>
        </p:txBody>
      </p:sp>
      <p:sp>
        <p:nvSpPr>
          <p:cNvPr id="43" name="Rectangle: Rounded Corners 42">
            <a:extLst>
              <a:ext uri="{FF2B5EF4-FFF2-40B4-BE49-F238E27FC236}">
                <a16:creationId xmlns:a16="http://schemas.microsoft.com/office/drawing/2014/main" id="{91A54BB1-F29C-3C2A-7819-21BB8E93A226}"/>
              </a:ext>
            </a:extLst>
          </p:cNvPr>
          <p:cNvSpPr/>
          <p:nvPr/>
        </p:nvSpPr>
        <p:spPr>
          <a:xfrm>
            <a:off x="235703" y="2873475"/>
            <a:ext cx="797707" cy="255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800" dirty="0"/>
              <a:t>TL Review</a:t>
            </a:r>
          </a:p>
        </p:txBody>
      </p:sp>
      <p:sp>
        <p:nvSpPr>
          <p:cNvPr id="44" name="Text Placeholder 5">
            <a:extLst>
              <a:ext uri="{FF2B5EF4-FFF2-40B4-BE49-F238E27FC236}">
                <a16:creationId xmlns:a16="http://schemas.microsoft.com/office/drawing/2014/main" id="{64468BFA-F500-609D-8986-30038805CB70}"/>
              </a:ext>
            </a:extLst>
          </p:cNvPr>
          <p:cNvSpPr txBox="1">
            <a:spLocks/>
          </p:cNvSpPr>
          <p:nvPr/>
        </p:nvSpPr>
        <p:spPr>
          <a:xfrm>
            <a:off x="2662809" y="916740"/>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Solution</a:t>
            </a:r>
          </a:p>
        </p:txBody>
      </p:sp>
      <p:pic>
        <p:nvPicPr>
          <p:cNvPr id="45" name="Graphic 44">
            <a:extLst>
              <a:ext uri="{FF2B5EF4-FFF2-40B4-BE49-F238E27FC236}">
                <a16:creationId xmlns:a16="http://schemas.microsoft.com/office/drawing/2014/main" id="{42B590C3-5BFC-67A3-595E-8721C205A3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91143" y="939959"/>
            <a:ext cx="426892" cy="380603"/>
          </a:xfrm>
          <a:prstGeom prst="rect">
            <a:avLst/>
          </a:prstGeom>
        </p:spPr>
      </p:pic>
      <p:cxnSp>
        <p:nvCxnSpPr>
          <p:cNvPr id="46" name="Straight Connector 45">
            <a:extLst>
              <a:ext uri="{FF2B5EF4-FFF2-40B4-BE49-F238E27FC236}">
                <a16:creationId xmlns:a16="http://schemas.microsoft.com/office/drawing/2014/main" id="{21A996DA-20CC-EF1D-E166-DF6CB2612200}"/>
              </a:ext>
            </a:extLst>
          </p:cNvPr>
          <p:cNvCxnSpPr>
            <a:cxnSpLocks/>
          </p:cNvCxnSpPr>
          <p:nvPr/>
        </p:nvCxnSpPr>
        <p:spPr>
          <a:xfrm>
            <a:off x="2746526" y="1321105"/>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79463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37678"/>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grpSp>
        <p:nvGrpSpPr>
          <p:cNvPr id="2" name="Group 1">
            <a:extLst>
              <a:ext uri="{FF2B5EF4-FFF2-40B4-BE49-F238E27FC236}">
                <a16:creationId xmlns:a16="http://schemas.microsoft.com/office/drawing/2014/main" id="{7CC038C9-E8D1-46B2-AA65-F70372EC43F5}"/>
              </a:ext>
            </a:extLst>
          </p:cNvPr>
          <p:cNvGrpSpPr/>
          <p:nvPr/>
        </p:nvGrpSpPr>
        <p:grpSpPr>
          <a:xfrm>
            <a:off x="4472946" y="2623826"/>
            <a:ext cx="3252816" cy="1610348"/>
            <a:chOff x="4472946" y="2462643"/>
            <a:chExt cx="3252816" cy="1610348"/>
          </a:xfrm>
        </p:grpSpPr>
        <p:grpSp>
          <p:nvGrpSpPr>
            <p:cNvPr id="31" name="Group 30">
              <a:extLst>
                <a:ext uri="{FF2B5EF4-FFF2-40B4-BE49-F238E27FC236}">
                  <a16:creationId xmlns:a16="http://schemas.microsoft.com/office/drawing/2014/main" id="{8CF85210-7586-433F-9BB2-053FFE65C26B}"/>
                </a:ext>
              </a:extLst>
            </p:cNvPr>
            <p:cNvGrpSpPr/>
            <p:nvPr/>
          </p:nvGrpSpPr>
          <p:grpSpPr>
            <a:xfrm>
              <a:off x="4472946" y="3397024"/>
              <a:ext cx="3252816" cy="675967"/>
              <a:chOff x="5194301" y="4901468"/>
              <a:chExt cx="3678350" cy="764397"/>
            </a:xfrm>
          </p:grpSpPr>
          <p:pic>
            <p:nvPicPr>
              <p:cNvPr id="32" name="Graphic 31">
                <a:extLst>
                  <a:ext uri="{FF2B5EF4-FFF2-40B4-BE49-F238E27FC236}">
                    <a16:creationId xmlns:a16="http://schemas.microsoft.com/office/drawing/2014/main" id="{05E88E94-9EFF-4DA0-8ABF-B09B676DFB0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94301" y="4901468"/>
                <a:ext cx="253999" cy="253999"/>
              </a:xfrm>
              <a:prstGeom prst="rect">
                <a:avLst/>
              </a:prstGeom>
            </p:spPr>
          </p:pic>
          <p:pic>
            <p:nvPicPr>
              <p:cNvPr id="33" name="Graphic 32">
                <a:extLst>
                  <a:ext uri="{FF2B5EF4-FFF2-40B4-BE49-F238E27FC236}">
                    <a16:creationId xmlns:a16="http://schemas.microsoft.com/office/drawing/2014/main" id="{564BC1C7-CC0D-4693-8554-3B0914D01C1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94301" y="5347634"/>
                <a:ext cx="253999" cy="253999"/>
              </a:xfrm>
              <a:prstGeom prst="rect">
                <a:avLst/>
              </a:prstGeom>
            </p:spPr>
          </p:pic>
          <p:pic>
            <p:nvPicPr>
              <p:cNvPr id="34" name="Graphic 33">
                <a:extLst>
                  <a:ext uri="{FF2B5EF4-FFF2-40B4-BE49-F238E27FC236}">
                    <a16:creationId xmlns:a16="http://schemas.microsoft.com/office/drawing/2014/main" id="{DF004532-F352-42F8-915A-1FAC1D8BCF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07352" y="4901468"/>
                <a:ext cx="253999" cy="253999"/>
              </a:xfrm>
              <a:prstGeom prst="rect">
                <a:avLst/>
              </a:prstGeom>
            </p:spPr>
          </p:pic>
          <p:sp>
            <p:nvSpPr>
              <p:cNvPr id="35" name="Title 14">
                <a:extLst>
                  <a:ext uri="{FF2B5EF4-FFF2-40B4-BE49-F238E27FC236}">
                    <a16:creationId xmlns:a16="http://schemas.microsoft.com/office/drawing/2014/main" id="{F8EA54DB-88F7-4F8A-80E7-C01E68D2678F}"/>
                  </a:ext>
                </a:extLst>
              </p:cNvPr>
              <p:cNvSpPr txBox="1">
                <a:spLocks/>
              </p:cNvSpPr>
              <p:nvPr/>
            </p:nvSpPr>
            <p:spPr>
              <a:xfrm>
                <a:off x="5530857" y="4901468"/>
                <a:ext cx="127635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1200" b="0" i="0" u="none" strike="noStrike" kern="1200" cap="none" spc="0" normalizeH="0" baseline="0" noProof="0">
                    <a:ln>
                      <a:noFill/>
                    </a:ln>
                    <a:solidFill>
                      <a:schemeClr val="bg1"/>
                    </a:solidFill>
                    <a:effectLst/>
                    <a:uLnTx/>
                    <a:uFillTx/>
                    <a:latin typeface="Calibri" panose="020F0502020204030204"/>
                    <a:ea typeface="+mj-ea"/>
                    <a:cs typeface="+mj-cs"/>
                  </a:rPr>
                  <a:t>pmeleven.com</a:t>
                </a:r>
              </a:p>
            </p:txBody>
          </p:sp>
          <p:sp>
            <p:nvSpPr>
              <p:cNvPr id="36" name="Title 14">
                <a:extLst>
                  <a:ext uri="{FF2B5EF4-FFF2-40B4-BE49-F238E27FC236}">
                    <a16:creationId xmlns:a16="http://schemas.microsoft.com/office/drawing/2014/main" id="{E42E1DA9-434A-4E3A-86C5-BB4E54E52FA1}"/>
                  </a:ext>
                </a:extLst>
              </p:cNvPr>
              <p:cNvSpPr txBox="1">
                <a:spLocks/>
              </p:cNvSpPr>
              <p:nvPr/>
            </p:nvSpPr>
            <p:spPr>
              <a:xfrm>
                <a:off x="5531707" y="5347634"/>
                <a:ext cx="127635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AU" sz="1200" dirty="0">
                    <a:solidFill>
                      <a:schemeClr val="bg1"/>
                    </a:solidFill>
                    <a:latin typeface="Calibri" panose="020F0502020204030204"/>
                  </a:rPr>
                  <a:t>p</a:t>
                </a:r>
                <a:r>
                  <a:rPr kumimoji="0" lang="en-AU" sz="1200" b="0" i="0" u="none" strike="noStrike" kern="1200" cap="none" spc="0" normalizeH="0" baseline="0" noProof="0" dirty="0">
                    <a:ln>
                      <a:noFill/>
                    </a:ln>
                    <a:solidFill>
                      <a:schemeClr val="bg1"/>
                    </a:solidFill>
                    <a:effectLst/>
                    <a:uLnTx/>
                    <a:uFillTx/>
                    <a:latin typeface="Calibri" panose="020F0502020204030204"/>
                    <a:ea typeface="+mj-ea"/>
                    <a:cs typeface="+mj-cs"/>
                  </a:rPr>
                  <a:t>m-eleven</a:t>
                </a:r>
              </a:p>
            </p:txBody>
          </p:sp>
          <p:sp>
            <p:nvSpPr>
              <p:cNvPr id="37" name="Title 14">
                <a:extLst>
                  <a:ext uri="{FF2B5EF4-FFF2-40B4-BE49-F238E27FC236}">
                    <a16:creationId xmlns:a16="http://schemas.microsoft.com/office/drawing/2014/main" id="{0F97E695-E156-4F95-B710-8AEB4076F345}"/>
                  </a:ext>
                </a:extLst>
              </p:cNvPr>
              <p:cNvSpPr txBox="1">
                <a:spLocks/>
              </p:cNvSpPr>
              <p:nvPr/>
            </p:nvSpPr>
            <p:spPr>
              <a:xfrm>
                <a:off x="7361351" y="4901468"/>
                <a:ext cx="151130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1200" b="0" i="0" u="none" strike="noStrike" kern="1200" cap="none" spc="0" normalizeH="0" baseline="0" noProof="0">
                    <a:ln>
                      <a:noFill/>
                    </a:ln>
                    <a:solidFill>
                      <a:schemeClr val="bg1"/>
                    </a:solidFill>
                    <a:effectLst/>
                    <a:uLnTx/>
                    <a:uFillTx/>
                    <a:latin typeface="Calibri" panose="020F0502020204030204"/>
                    <a:ea typeface="+mj-ea"/>
                    <a:cs typeface="+mj-cs"/>
                  </a:rPr>
                  <a:t>/</a:t>
                </a:r>
                <a:r>
                  <a:rPr kumimoji="0" lang="en-AU" sz="1200" b="0" i="0" u="none" strike="noStrike" kern="1200" cap="none" spc="0" normalizeH="0" baseline="0" noProof="0" err="1">
                    <a:ln>
                      <a:noFill/>
                    </a:ln>
                    <a:solidFill>
                      <a:schemeClr val="bg1"/>
                    </a:solidFill>
                    <a:effectLst/>
                    <a:uLnTx/>
                    <a:uFillTx/>
                    <a:latin typeface="Calibri" panose="020F0502020204030204"/>
                    <a:ea typeface="+mj-ea"/>
                    <a:cs typeface="+mj-cs"/>
                  </a:rPr>
                  <a:t>pmelevengroup</a:t>
                </a:r>
                <a:endParaRPr kumimoji="0" lang="en-AU" sz="1200" b="0" i="0" u="none" strike="noStrike" kern="1200" cap="none" spc="0" normalizeH="0" baseline="0" noProof="0">
                  <a:ln>
                    <a:noFill/>
                  </a:ln>
                  <a:solidFill>
                    <a:schemeClr val="bg1"/>
                  </a:solidFill>
                  <a:effectLst/>
                  <a:uLnTx/>
                  <a:uFillTx/>
                  <a:latin typeface="Calibri" panose="020F0502020204030204"/>
                  <a:ea typeface="+mj-ea"/>
                  <a:cs typeface="+mj-cs"/>
                </a:endParaRPr>
              </a:p>
            </p:txBody>
          </p:sp>
        </p:grpSp>
        <p:pic>
          <p:nvPicPr>
            <p:cNvPr id="38" name="Picture 37" descr="A drawing of a person&#10;&#10;Description generated with high confidence">
              <a:extLst>
                <a:ext uri="{FF2B5EF4-FFF2-40B4-BE49-F238E27FC236}">
                  <a16:creationId xmlns:a16="http://schemas.microsoft.com/office/drawing/2014/main" id="{00B5907A-5EB6-4218-A2CE-5D3057F4D9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2946" y="2462643"/>
              <a:ext cx="3246108" cy="499928"/>
            </a:xfrm>
            <a:prstGeom prst="rect">
              <a:avLst/>
            </a:prstGeom>
          </p:spPr>
        </p:pic>
        <p:cxnSp>
          <p:nvCxnSpPr>
            <p:cNvPr id="39" name="Straight Connector 38">
              <a:extLst>
                <a:ext uri="{FF2B5EF4-FFF2-40B4-BE49-F238E27FC236}">
                  <a16:creationId xmlns:a16="http://schemas.microsoft.com/office/drawing/2014/main" id="{86382D44-792B-4B56-B571-FFA782E20771}"/>
                </a:ext>
              </a:extLst>
            </p:cNvPr>
            <p:cNvCxnSpPr/>
            <p:nvPr/>
          </p:nvCxnSpPr>
          <p:spPr>
            <a:xfrm>
              <a:off x="5029828" y="3137443"/>
              <a:ext cx="364450"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grpSp>
      <p:sp>
        <p:nvSpPr>
          <p:cNvPr id="14" name="Title 14">
            <a:extLst>
              <a:ext uri="{FF2B5EF4-FFF2-40B4-BE49-F238E27FC236}">
                <a16:creationId xmlns:a16="http://schemas.microsoft.com/office/drawing/2014/main" id="{0D283EA3-66DA-4977-B31D-5D464E66FF78}"/>
              </a:ext>
            </a:extLst>
          </p:cNvPr>
          <p:cNvSpPr txBox="1">
            <a:spLocks/>
          </p:cNvSpPr>
          <p:nvPr/>
        </p:nvSpPr>
        <p:spPr>
          <a:xfrm>
            <a:off x="6389297" y="3952758"/>
            <a:ext cx="1600605" cy="281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200" dirty="0">
                <a:solidFill>
                  <a:schemeClr val="bg1"/>
                </a:solidFill>
                <a:latin typeface="Calibri" panose="020F0502020204030204"/>
              </a:rPr>
              <a:t>info@pmeleven.com</a:t>
            </a:r>
            <a:endParaRPr kumimoji="0" lang="en-AU" sz="12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
        <p:nvSpPr>
          <p:cNvPr id="15" name="Text Placeholder 4">
            <a:extLst>
              <a:ext uri="{FF2B5EF4-FFF2-40B4-BE49-F238E27FC236}">
                <a16:creationId xmlns:a16="http://schemas.microsoft.com/office/drawing/2014/main" id="{690EA936-57C3-4AC2-86C6-2630BBB8EB52}"/>
              </a:ext>
            </a:extLst>
          </p:cNvPr>
          <p:cNvSpPr txBox="1">
            <a:spLocks/>
          </p:cNvSpPr>
          <p:nvPr/>
        </p:nvSpPr>
        <p:spPr>
          <a:xfrm>
            <a:off x="8479186" y="2129896"/>
            <a:ext cx="3559933" cy="252015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AU" sz="1600" dirty="0">
                <a:solidFill>
                  <a:schemeClr val="bg1"/>
                </a:solidFill>
              </a:rPr>
              <a:t>Mark Cooper</a:t>
            </a:r>
          </a:p>
          <a:p>
            <a:pPr marL="0" indent="0" algn="r">
              <a:buNone/>
            </a:pPr>
            <a:r>
              <a:rPr lang="en-AU" sz="1600" dirty="0">
                <a:solidFill>
                  <a:schemeClr val="bg1"/>
                </a:solidFill>
              </a:rPr>
              <a:t>Chief Executive – PM Eleven</a:t>
            </a:r>
          </a:p>
          <a:p>
            <a:pPr marL="0" indent="0" algn="r">
              <a:buNone/>
            </a:pPr>
            <a:r>
              <a:rPr lang="en-AU" sz="1600" dirty="0">
                <a:solidFill>
                  <a:schemeClr val="bg1"/>
                </a:solidFill>
              </a:rPr>
              <a:t>Mark.Cooper@PMEleven.com</a:t>
            </a:r>
          </a:p>
          <a:p>
            <a:pPr marL="0" indent="0" algn="r">
              <a:buNone/>
            </a:pPr>
            <a:r>
              <a:rPr lang="en-AU" sz="1600" dirty="0">
                <a:solidFill>
                  <a:schemeClr val="bg1"/>
                </a:solidFill>
              </a:rPr>
              <a:t>+61 402 228 160</a:t>
            </a:r>
          </a:p>
          <a:p>
            <a:pPr marL="0" indent="0" algn="r">
              <a:buNone/>
            </a:pPr>
            <a:r>
              <a:rPr lang="en-AU" sz="1600" dirty="0">
                <a:solidFill>
                  <a:schemeClr val="bg1"/>
                </a:solidFill>
              </a:rPr>
              <a:t>WYRD Global</a:t>
            </a:r>
          </a:p>
          <a:p>
            <a:pPr marL="0" indent="0" algn="r">
              <a:buNone/>
            </a:pPr>
            <a:r>
              <a:rPr lang="en-AU" sz="1600" dirty="0">
                <a:solidFill>
                  <a:schemeClr val="bg1"/>
                </a:solidFill>
              </a:rPr>
              <a:t>Gary Poole</a:t>
            </a:r>
          </a:p>
          <a:p>
            <a:pPr marL="0" indent="0" algn="r">
              <a:buNone/>
            </a:pPr>
            <a:r>
              <a:rPr lang="en-AU" sz="1600" dirty="0">
                <a:solidFill>
                  <a:schemeClr val="bg1"/>
                </a:solidFill>
                <a:hlinkClick r:id="rId9">
                  <a:extLst>
                    <a:ext uri="{A12FA001-AC4F-418D-AE19-62706E023703}">
                      <ahyp:hlinkClr xmlns:ahyp="http://schemas.microsoft.com/office/drawing/2018/hyperlinkcolor" val="tx"/>
                    </a:ext>
                  </a:extLst>
                </a:hlinkClick>
              </a:rPr>
              <a:t>gary.poole@wyrdglobal.com</a:t>
            </a:r>
            <a:endParaRPr lang="en-AU" sz="1600" dirty="0">
              <a:solidFill>
                <a:schemeClr val="bg1"/>
              </a:solidFill>
            </a:endParaRPr>
          </a:p>
          <a:p>
            <a:pPr marL="0" indent="0" algn="r">
              <a:buNone/>
            </a:pPr>
            <a:r>
              <a:rPr lang="en-AU" sz="1600" dirty="0">
                <a:solidFill>
                  <a:schemeClr val="bg1"/>
                </a:solidFill>
              </a:rPr>
              <a:t>+56 999177176</a:t>
            </a:r>
          </a:p>
          <a:p>
            <a:pPr marL="0" indent="0" algn="r">
              <a:buNone/>
            </a:pPr>
            <a:r>
              <a:rPr lang="en-AU" sz="1600" dirty="0" err="1">
                <a:solidFill>
                  <a:schemeClr val="bg1"/>
                </a:solidFill>
              </a:rPr>
              <a:t>www.wyrdglobal.com</a:t>
            </a:r>
            <a:endParaRPr lang="en-AU" sz="1600" dirty="0">
              <a:solidFill>
                <a:schemeClr val="bg1"/>
              </a:solidFill>
            </a:endParaRPr>
          </a:p>
        </p:txBody>
      </p:sp>
    </p:spTree>
    <p:extLst>
      <p:ext uri="{BB962C8B-B14F-4D97-AF65-F5344CB8AC3E}">
        <p14:creationId xmlns:p14="http://schemas.microsoft.com/office/powerpoint/2010/main" val="27481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37678"/>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grpSp>
        <p:nvGrpSpPr>
          <p:cNvPr id="2" name="Group 1">
            <a:extLst>
              <a:ext uri="{FF2B5EF4-FFF2-40B4-BE49-F238E27FC236}">
                <a16:creationId xmlns:a16="http://schemas.microsoft.com/office/drawing/2014/main" id="{7CC038C9-E8D1-46B2-AA65-F70372EC43F5}"/>
              </a:ext>
            </a:extLst>
          </p:cNvPr>
          <p:cNvGrpSpPr/>
          <p:nvPr/>
        </p:nvGrpSpPr>
        <p:grpSpPr>
          <a:xfrm>
            <a:off x="4472946" y="2623826"/>
            <a:ext cx="3252816" cy="1610348"/>
            <a:chOff x="4472946" y="2462643"/>
            <a:chExt cx="3252816" cy="1610348"/>
          </a:xfrm>
        </p:grpSpPr>
        <p:grpSp>
          <p:nvGrpSpPr>
            <p:cNvPr id="31" name="Group 30">
              <a:extLst>
                <a:ext uri="{FF2B5EF4-FFF2-40B4-BE49-F238E27FC236}">
                  <a16:creationId xmlns:a16="http://schemas.microsoft.com/office/drawing/2014/main" id="{8CF85210-7586-433F-9BB2-053FFE65C26B}"/>
                </a:ext>
              </a:extLst>
            </p:cNvPr>
            <p:cNvGrpSpPr/>
            <p:nvPr/>
          </p:nvGrpSpPr>
          <p:grpSpPr>
            <a:xfrm>
              <a:off x="4472946" y="3397024"/>
              <a:ext cx="3252816" cy="675967"/>
              <a:chOff x="5194301" y="4901468"/>
              <a:chExt cx="3678350" cy="764397"/>
            </a:xfrm>
          </p:grpSpPr>
          <p:pic>
            <p:nvPicPr>
              <p:cNvPr id="32" name="Graphic 31">
                <a:extLst>
                  <a:ext uri="{FF2B5EF4-FFF2-40B4-BE49-F238E27FC236}">
                    <a16:creationId xmlns:a16="http://schemas.microsoft.com/office/drawing/2014/main" id="{05E88E94-9EFF-4DA0-8ABF-B09B676DFB0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94301" y="4901468"/>
                <a:ext cx="253999" cy="253999"/>
              </a:xfrm>
              <a:prstGeom prst="rect">
                <a:avLst/>
              </a:prstGeom>
            </p:spPr>
          </p:pic>
          <p:pic>
            <p:nvPicPr>
              <p:cNvPr id="33" name="Graphic 32">
                <a:extLst>
                  <a:ext uri="{FF2B5EF4-FFF2-40B4-BE49-F238E27FC236}">
                    <a16:creationId xmlns:a16="http://schemas.microsoft.com/office/drawing/2014/main" id="{564BC1C7-CC0D-4693-8554-3B0914D01C1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94301" y="5347634"/>
                <a:ext cx="253999" cy="253999"/>
              </a:xfrm>
              <a:prstGeom prst="rect">
                <a:avLst/>
              </a:prstGeom>
            </p:spPr>
          </p:pic>
          <p:pic>
            <p:nvPicPr>
              <p:cNvPr id="34" name="Graphic 33">
                <a:extLst>
                  <a:ext uri="{FF2B5EF4-FFF2-40B4-BE49-F238E27FC236}">
                    <a16:creationId xmlns:a16="http://schemas.microsoft.com/office/drawing/2014/main" id="{DF004532-F352-42F8-915A-1FAC1D8BCF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07352" y="4901468"/>
                <a:ext cx="253999" cy="253999"/>
              </a:xfrm>
              <a:prstGeom prst="rect">
                <a:avLst/>
              </a:prstGeom>
            </p:spPr>
          </p:pic>
          <p:sp>
            <p:nvSpPr>
              <p:cNvPr id="35" name="Title 14">
                <a:extLst>
                  <a:ext uri="{FF2B5EF4-FFF2-40B4-BE49-F238E27FC236}">
                    <a16:creationId xmlns:a16="http://schemas.microsoft.com/office/drawing/2014/main" id="{F8EA54DB-88F7-4F8A-80E7-C01E68D2678F}"/>
                  </a:ext>
                </a:extLst>
              </p:cNvPr>
              <p:cNvSpPr txBox="1">
                <a:spLocks/>
              </p:cNvSpPr>
              <p:nvPr/>
            </p:nvSpPr>
            <p:spPr>
              <a:xfrm>
                <a:off x="5530857" y="4901468"/>
                <a:ext cx="127635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1200" b="0" i="0" u="none" strike="noStrike" kern="1200" cap="none" spc="0" normalizeH="0" baseline="0" noProof="0">
                    <a:ln>
                      <a:noFill/>
                    </a:ln>
                    <a:solidFill>
                      <a:schemeClr val="bg1"/>
                    </a:solidFill>
                    <a:effectLst/>
                    <a:uLnTx/>
                    <a:uFillTx/>
                    <a:latin typeface="Calibri" panose="020F0502020204030204"/>
                    <a:ea typeface="+mj-ea"/>
                    <a:cs typeface="+mj-cs"/>
                  </a:rPr>
                  <a:t>pmeleven.com</a:t>
                </a:r>
              </a:p>
            </p:txBody>
          </p:sp>
          <p:sp>
            <p:nvSpPr>
              <p:cNvPr id="36" name="Title 14">
                <a:extLst>
                  <a:ext uri="{FF2B5EF4-FFF2-40B4-BE49-F238E27FC236}">
                    <a16:creationId xmlns:a16="http://schemas.microsoft.com/office/drawing/2014/main" id="{E42E1DA9-434A-4E3A-86C5-BB4E54E52FA1}"/>
                  </a:ext>
                </a:extLst>
              </p:cNvPr>
              <p:cNvSpPr txBox="1">
                <a:spLocks/>
              </p:cNvSpPr>
              <p:nvPr/>
            </p:nvSpPr>
            <p:spPr>
              <a:xfrm>
                <a:off x="5531707" y="5347634"/>
                <a:ext cx="127635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AU" sz="1200" dirty="0">
                    <a:solidFill>
                      <a:schemeClr val="bg1"/>
                    </a:solidFill>
                    <a:latin typeface="Calibri" panose="020F0502020204030204"/>
                  </a:rPr>
                  <a:t>p</a:t>
                </a:r>
                <a:r>
                  <a:rPr kumimoji="0" lang="en-AU" sz="1200" b="0" i="0" u="none" strike="noStrike" kern="1200" cap="none" spc="0" normalizeH="0" baseline="0" noProof="0" dirty="0">
                    <a:ln>
                      <a:noFill/>
                    </a:ln>
                    <a:solidFill>
                      <a:schemeClr val="bg1"/>
                    </a:solidFill>
                    <a:effectLst/>
                    <a:uLnTx/>
                    <a:uFillTx/>
                    <a:latin typeface="Calibri" panose="020F0502020204030204"/>
                    <a:ea typeface="+mj-ea"/>
                    <a:cs typeface="+mj-cs"/>
                  </a:rPr>
                  <a:t>m-eleven</a:t>
                </a:r>
              </a:p>
            </p:txBody>
          </p:sp>
          <p:sp>
            <p:nvSpPr>
              <p:cNvPr id="37" name="Title 14">
                <a:extLst>
                  <a:ext uri="{FF2B5EF4-FFF2-40B4-BE49-F238E27FC236}">
                    <a16:creationId xmlns:a16="http://schemas.microsoft.com/office/drawing/2014/main" id="{0F97E695-E156-4F95-B710-8AEB4076F345}"/>
                  </a:ext>
                </a:extLst>
              </p:cNvPr>
              <p:cNvSpPr txBox="1">
                <a:spLocks/>
              </p:cNvSpPr>
              <p:nvPr/>
            </p:nvSpPr>
            <p:spPr>
              <a:xfrm>
                <a:off x="7361351" y="4901468"/>
                <a:ext cx="1511300" cy="3182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1200" b="0" i="0" u="none" strike="noStrike" kern="1200" cap="none" spc="0" normalizeH="0" baseline="0" noProof="0">
                    <a:ln>
                      <a:noFill/>
                    </a:ln>
                    <a:solidFill>
                      <a:schemeClr val="bg1"/>
                    </a:solidFill>
                    <a:effectLst/>
                    <a:uLnTx/>
                    <a:uFillTx/>
                    <a:latin typeface="Calibri" panose="020F0502020204030204"/>
                    <a:ea typeface="+mj-ea"/>
                    <a:cs typeface="+mj-cs"/>
                  </a:rPr>
                  <a:t>/</a:t>
                </a:r>
                <a:r>
                  <a:rPr kumimoji="0" lang="en-AU" sz="1200" b="0" i="0" u="none" strike="noStrike" kern="1200" cap="none" spc="0" normalizeH="0" baseline="0" noProof="0" err="1">
                    <a:ln>
                      <a:noFill/>
                    </a:ln>
                    <a:solidFill>
                      <a:schemeClr val="bg1"/>
                    </a:solidFill>
                    <a:effectLst/>
                    <a:uLnTx/>
                    <a:uFillTx/>
                    <a:latin typeface="Calibri" panose="020F0502020204030204"/>
                    <a:ea typeface="+mj-ea"/>
                    <a:cs typeface="+mj-cs"/>
                  </a:rPr>
                  <a:t>pmelevengroup</a:t>
                </a:r>
                <a:endParaRPr kumimoji="0" lang="en-AU" sz="1200" b="0" i="0" u="none" strike="noStrike" kern="1200" cap="none" spc="0" normalizeH="0" baseline="0" noProof="0">
                  <a:ln>
                    <a:noFill/>
                  </a:ln>
                  <a:solidFill>
                    <a:schemeClr val="bg1"/>
                  </a:solidFill>
                  <a:effectLst/>
                  <a:uLnTx/>
                  <a:uFillTx/>
                  <a:latin typeface="Calibri" panose="020F0502020204030204"/>
                  <a:ea typeface="+mj-ea"/>
                  <a:cs typeface="+mj-cs"/>
                </a:endParaRPr>
              </a:p>
            </p:txBody>
          </p:sp>
        </p:grpSp>
        <p:pic>
          <p:nvPicPr>
            <p:cNvPr id="38" name="Picture 37" descr="A drawing of a person&#10;&#10;Description generated with high confidence">
              <a:extLst>
                <a:ext uri="{FF2B5EF4-FFF2-40B4-BE49-F238E27FC236}">
                  <a16:creationId xmlns:a16="http://schemas.microsoft.com/office/drawing/2014/main" id="{00B5907A-5EB6-4218-A2CE-5D3057F4D9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2946" y="2462643"/>
              <a:ext cx="3246108" cy="499928"/>
            </a:xfrm>
            <a:prstGeom prst="rect">
              <a:avLst/>
            </a:prstGeom>
          </p:spPr>
        </p:pic>
        <p:cxnSp>
          <p:nvCxnSpPr>
            <p:cNvPr id="39" name="Straight Connector 38">
              <a:extLst>
                <a:ext uri="{FF2B5EF4-FFF2-40B4-BE49-F238E27FC236}">
                  <a16:creationId xmlns:a16="http://schemas.microsoft.com/office/drawing/2014/main" id="{86382D44-792B-4B56-B571-FFA782E20771}"/>
                </a:ext>
              </a:extLst>
            </p:cNvPr>
            <p:cNvCxnSpPr/>
            <p:nvPr/>
          </p:nvCxnSpPr>
          <p:spPr>
            <a:xfrm>
              <a:off x="5029828" y="3137443"/>
              <a:ext cx="364450"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grpSp>
      <p:sp>
        <p:nvSpPr>
          <p:cNvPr id="14" name="Title 14">
            <a:extLst>
              <a:ext uri="{FF2B5EF4-FFF2-40B4-BE49-F238E27FC236}">
                <a16:creationId xmlns:a16="http://schemas.microsoft.com/office/drawing/2014/main" id="{0D283EA3-66DA-4977-B31D-5D464E66FF78}"/>
              </a:ext>
            </a:extLst>
          </p:cNvPr>
          <p:cNvSpPr txBox="1">
            <a:spLocks/>
          </p:cNvSpPr>
          <p:nvPr/>
        </p:nvSpPr>
        <p:spPr>
          <a:xfrm>
            <a:off x="6389297" y="3952758"/>
            <a:ext cx="1600605" cy="281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200" dirty="0">
                <a:solidFill>
                  <a:schemeClr val="bg1"/>
                </a:solidFill>
                <a:latin typeface="Calibri" panose="020F0502020204030204"/>
              </a:rPr>
              <a:t>info@pmeleven.com</a:t>
            </a:r>
            <a:endParaRPr kumimoji="0" lang="en-AU" sz="12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46261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66C65D7-A171-4521-BC07-3F6FAE407783}"/>
              </a:ext>
            </a:extLst>
          </p:cNvPr>
          <p:cNvSpPr txBox="1"/>
          <p:nvPr/>
        </p:nvSpPr>
        <p:spPr>
          <a:xfrm>
            <a:off x="470262" y="1130645"/>
            <a:ext cx="11564983" cy="830997"/>
          </a:xfrm>
          <a:prstGeom prst="rect">
            <a:avLst/>
          </a:prstGeom>
          <a:noFill/>
        </p:spPr>
        <p:txBody>
          <a:bodyPr wrap="square">
            <a:spAutoFit/>
          </a:bodyPr>
          <a:lstStyle/>
          <a:p>
            <a:pPr marL="0" indent="0">
              <a:buNone/>
            </a:pPr>
            <a:r>
              <a:rPr lang="en-AU" sz="2400" b="1" dirty="0">
                <a:solidFill>
                  <a:schemeClr val="accent2">
                    <a:lumMod val="50000"/>
                  </a:schemeClr>
                </a:solidFill>
              </a:rPr>
              <a:t>PM Eleven</a:t>
            </a:r>
            <a:r>
              <a:rPr lang="en-AU" sz="2400" b="1" dirty="0"/>
              <a:t> </a:t>
            </a:r>
            <a:r>
              <a:rPr lang="en-AU" sz="2400" b="1" dirty="0">
                <a:solidFill>
                  <a:schemeClr val="accent2">
                    <a:lumMod val="50000"/>
                  </a:schemeClr>
                </a:solidFill>
              </a:rPr>
              <a:t>&amp; WYRD Global </a:t>
            </a:r>
            <a:r>
              <a:rPr lang="en-AU" sz="2400" dirty="0" err="1"/>
              <a:t>ayudar</a:t>
            </a:r>
            <a:r>
              <a:rPr lang="en-AU" sz="2400" dirty="0"/>
              <a:t> a </a:t>
            </a:r>
            <a:r>
              <a:rPr lang="en-AU" sz="2400" dirty="0" err="1"/>
              <a:t>los</a:t>
            </a:r>
            <a:r>
              <a:rPr lang="en-AU" sz="2400" dirty="0"/>
              <a:t> </a:t>
            </a:r>
            <a:r>
              <a:rPr lang="en-AU" sz="2400" dirty="0" err="1"/>
              <a:t>clientes</a:t>
            </a:r>
            <a:r>
              <a:rPr lang="en-AU" sz="2400" dirty="0"/>
              <a:t> a </a:t>
            </a:r>
            <a:r>
              <a:rPr lang="en-AU" sz="2400" dirty="0" err="1"/>
              <a:t>mejorar</a:t>
            </a:r>
            <a:r>
              <a:rPr lang="en-AU" sz="2400" dirty="0"/>
              <a:t>, </a:t>
            </a:r>
            <a:r>
              <a:rPr lang="en-AU" sz="2400" dirty="0" err="1"/>
              <a:t>automatizar</a:t>
            </a:r>
            <a:r>
              <a:rPr lang="en-AU" sz="2400" dirty="0"/>
              <a:t> y </a:t>
            </a:r>
            <a:r>
              <a:rPr lang="en-AU" sz="2400" dirty="0" err="1"/>
              <a:t>optimizar</a:t>
            </a:r>
            <a:r>
              <a:rPr lang="en-AU" sz="2400" dirty="0"/>
              <a:t> </a:t>
            </a:r>
            <a:r>
              <a:rPr lang="en-AU" sz="2400" dirty="0" err="1"/>
              <a:t>los</a:t>
            </a:r>
            <a:r>
              <a:rPr lang="en-AU" sz="2400" dirty="0"/>
              <a:t> </a:t>
            </a:r>
            <a:r>
              <a:rPr lang="en-AU" sz="2400" dirty="0" err="1"/>
              <a:t>procesos</a:t>
            </a:r>
            <a:r>
              <a:rPr lang="en-AU" sz="2400" dirty="0"/>
              <a:t> de </a:t>
            </a:r>
            <a:r>
              <a:rPr lang="en-AU" sz="2400" dirty="0" err="1"/>
              <a:t>Mantenimiento</a:t>
            </a:r>
            <a:r>
              <a:rPr lang="en-AU" sz="2400" dirty="0"/>
              <a:t>…</a:t>
            </a:r>
          </a:p>
        </p:txBody>
      </p:sp>
      <p:sp>
        <p:nvSpPr>
          <p:cNvPr id="33" name="TextBox 32">
            <a:extLst>
              <a:ext uri="{FF2B5EF4-FFF2-40B4-BE49-F238E27FC236}">
                <a16:creationId xmlns:a16="http://schemas.microsoft.com/office/drawing/2014/main" id="{D7E96107-1ED6-4B6A-A85A-E45A0D8E48D2}"/>
              </a:ext>
            </a:extLst>
          </p:cNvPr>
          <p:cNvSpPr txBox="1"/>
          <p:nvPr/>
        </p:nvSpPr>
        <p:spPr>
          <a:xfrm>
            <a:off x="470262" y="2063059"/>
            <a:ext cx="7625988" cy="1200329"/>
          </a:xfrm>
          <a:prstGeom prst="rect">
            <a:avLst/>
          </a:prstGeom>
          <a:noFill/>
        </p:spPr>
        <p:txBody>
          <a:bodyPr wrap="square">
            <a:spAutoFit/>
          </a:bodyPr>
          <a:lstStyle/>
          <a:p>
            <a:pPr marL="0" indent="0">
              <a:buNone/>
            </a:pPr>
            <a:r>
              <a:rPr lang="en-AU" b="1" dirty="0" err="1"/>
              <a:t>empresa</a:t>
            </a:r>
            <a:r>
              <a:rPr lang="en-AU" b="1" dirty="0"/>
              <a:t> Australiana con </a:t>
            </a:r>
            <a:r>
              <a:rPr lang="en-AU" b="1" dirty="0" err="1"/>
              <a:t>representante</a:t>
            </a:r>
            <a:r>
              <a:rPr lang="en-AU" b="1" dirty="0"/>
              <a:t> </a:t>
            </a:r>
            <a:r>
              <a:rPr lang="en-AU" b="1" dirty="0" err="1"/>
              <a:t>en</a:t>
            </a:r>
            <a:r>
              <a:rPr lang="en-AU" b="1" dirty="0"/>
              <a:t> Chile</a:t>
            </a:r>
          </a:p>
          <a:p>
            <a:pPr marL="0" indent="0">
              <a:buNone/>
            </a:pPr>
            <a:endParaRPr lang="en-AU" b="1" dirty="0"/>
          </a:p>
          <a:p>
            <a:pPr marL="0" indent="0">
              <a:buNone/>
            </a:pPr>
            <a:r>
              <a:rPr lang="en-AU" b="1" dirty="0" err="1"/>
              <a:t>Entregando</a:t>
            </a:r>
            <a:r>
              <a:rPr lang="en-AU" b="1" dirty="0"/>
              <a:t> a </a:t>
            </a:r>
            <a:r>
              <a:rPr lang="en-AU" b="1" dirty="0" err="1"/>
              <a:t>clientes</a:t>
            </a:r>
            <a:r>
              <a:rPr lang="en-AU" b="1" dirty="0"/>
              <a:t> de </a:t>
            </a:r>
            <a:r>
              <a:rPr lang="en-AU" b="1" dirty="0" err="1"/>
              <a:t>todo</a:t>
            </a:r>
            <a:r>
              <a:rPr lang="en-AU" b="1" dirty="0"/>
              <a:t> </a:t>
            </a:r>
            <a:r>
              <a:rPr lang="en-AU" b="1" dirty="0" err="1"/>
              <a:t>el</a:t>
            </a:r>
            <a:r>
              <a:rPr lang="en-AU" b="1" dirty="0"/>
              <a:t> </a:t>
            </a:r>
            <a:r>
              <a:rPr lang="en-AU" b="1" dirty="0" err="1"/>
              <a:t>mundo</a:t>
            </a:r>
            <a:r>
              <a:rPr lang="en-AU" b="1" dirty="0"/>
              <a:t>, y </a:t>
            </a:r>
            <a:r>
              <a:rPr lang="en-AU" b="1" dirty="0" err="1"/>
              <a:t>especialista</a:t>
            </a:r>
            <a:r>
              <a:rPr lang="en-AU" b="1" dirty="0"/>
              <a:t> </a:t>
            </a:r>
            <a:r>
              <a:rPr lang="en-AU" b="1" dirty="0" err="1"/>
              <a:t>en</a:t>
            </a:r>
            <a:r>
              <a:rPr lang="en-AU" b="1" dirty="0"/>
              <a:t> </a:t>
            </a:r>
            <a:r>
              <a:rPr lang="en-AU" b="1" dirty="0" err="1"/>
              <a:t>mantenimiento</a:t>
            </a:r>
            <a:r>
              <a:rPr lang="en-AU" b="1" dirty="0"/>
              <a:t> de SAP (PM-EAM), </a:t>
            </a:r>
            <a:r>
              <a:rPr lang="en-AU" b="1" dirty="0" err="1"/>
              <a:t>soluciones</a:t>
            </a:r>
            <a:r>
              <a:rPr lang="en-AU" b="1" dirty="0"/>
              <a:t> </a:t>
            </a:r>
            <a:r>
              <a:rPr lang="en-AU" b="1" dirty="0" err="1"/>
              <a:t>móviles</a:t>
            </a:r>
            <a:r>
              <a:rPr lang="en-AU" b="1" dirty="0"/>
              <a:t> para SAP y socio </a:t>
            </a:r>
            <a:r>
              <a:rPr lang="en-AU" b="1" dirty="0" err="1"/>
              <a:t>plateado</a:t>
            </a:r>
            <a:r>
              <a:rPr lang="en-AU" b="1" dirty="0"/>
              <a:t> de SAP</a:t>
            </a:r>
            <a:r>
              <a:rPr lang="en-AU" dirty="0"/>
              <a:t>. </a:t>
            </a:r>
          </a:p>
        </p:txBody>
      </p:sp>
      <p:sp>
        <p:nvSpPr>
          <p:cNvPr id="34" name="TextBox 33">
            <a:extLst>
              <a:ext uri="{FF2B5EF4-FFF2-40B4-BE49-F238E27FC236}">
                <a16:creationId xmlns:a16="http://schemas.microsoft.com/office/drawing/2014/main" id="{C625F2ED-D8FB-4292-A3C5-ADF9D328C05C}"/>
              </a:ext>
            </a:extLst>
          </p:cNvPr>
          <p:cNvSpPr txBox="1"/>
          <p:nvPr/>
        </p:nvSpPr>
        <p:spPr>
          <a:xfrm>
            <a:off x="407011" y="3784959"/>
            <a:ext cx="7101612" cy="923330"/>
          </a:xfrm>
          <a:prstGeom prst="rect">
            <a:avLst/>
          </a:prstGeom>
          <a:noFill/>
        </p:spPr>
        <p:txBody>
          <a:bodyPr wrap="square">
            <a:spAutoFit/>
          </a:bodyPr>
          <a:lstStyle/>
          <a:p>
            <a:pPr marL="0" indent="0">
              <a:buNone/>
            </a:pPr>
            <a:r>
              <a:rPr lang="en-AU" dirty="0" err="1"/>
              <a:t>Ofreciendo</a:t>
            </a:r>
            <a:r>
              <a:rPr lang="en-AU" dirty="0"/>
              <a:t> </a:t>
            </a:r>
            <a:r>
              <a:rPr lang="en-AU" dirty="0" err="1"/>
              <a:t>soluciones</a:t>
            </a:r>
            <a:r>
              <a:rPr lang="en-AU" dirty="0"/>
              <a:t> de </a:t>
            </a:r>
            <a:r>
              <a:rPr lang="en-AU" dirty="0" err="1"/>
              <a:t>Planificación</a:t>
            </a:r>
            <a:r>
              <a:rPr lang="en-AU" dirty="0"/>
              <a:t>, </a:t>
            </a:r>
            <a:r>
              <a:rPr lang="en-AU" dirty="0" err="1"/>
              <a:t>Programación</a:t>
            </a:r>
            <a:r>
              <a:rPr lang="en-AU" dirty="0"/>
              <a:t>, </a:t>
            </a:r>
            <a:r>
              <a:rPr lang="en-AU" dirty="0" err="1"/>
              <a:t>Ejecución</a:t>
            </a:r>
            <a:r>
              <a:rPr lang="en-AU" dirty="0"/>
              <a:t> de </a:t>
            </a:r>
            <a:r>
              <a:rPr lang="en-AU" dirty="0" err="1"/>
              <a:t>Tareas</a:t>
            </a:r>
            <a:r>
              <a:rPr lang="en-AU" dirty="0"/>
              <a:t> de </a:t>
            </a:r>
            <a:r>
              <a:rPr lang="en-AU" dirty="0" err="1"/>
              <a:t>Mantenimiento</a:t>
            </a:r>
            <a:r>
              <a:rPr lang="en-AU" dirty="0"/>
              <a:t> (de </a:t>
            </a:r>
            <a:r>
              <a:rPr lang="en-AU" dirty="0" err="1"/>
              <a:t>escritorio</a:t>
            </a:r>
            <a:r>
              <a:rPr lang="en-AU" dirty="0"/>
              <a:t> o </a:t>
            </a:r>
            <a:r>
              <a:rPr lang="en-AU" dirty="0" err="1"/>
              <a:t>móvil</a:t>
            </a:r>
            <a:r>
              <a:rPr lang="en-AU" dirty="0"/>
              <a:t>), con un </a:t>
            </a:r>
            <a:r>
              <a:rPr lang="en-AU" dirty="0" err="1"/>
              <a:t>enfoque</a:t>
            </a:r>
            <a:r>
              <a:rPr lang="en-AU" dirty="0"/>
              <a:t> </a:t>
            </a:r>
            <a:r>
              <a:rPr lang="en-AU" dirty="0" err="1"/>
              <a:t>orientado</a:t>
            </a:r>
            <a:r>
              <a:rPr lang="en-AU" dirty="0"/>
              <a:t> a </a:t>
            </a:r>
            <a:r>
              <a:rPr lang="en-AU" dirty="0" err="1"/>
              <a:t>resultados</a:t>
            </a:r>
            <a:r>
              <a:rPr lang="en-AU" dirty="0"/>
              <a:t> a </a:t>
            </a:r>
            <a:r>
              <a:rPr lang="en-AU" dirty="0" err="1"/>
              <a:t>través</a:t>
            </a:r>
            <a:r>
              <a:rPr lang="en-AU" dirty="0"/>
              <a:t> de </a:t>
            </a:r>
            <a:r>
              <a:rPr lang="en-AU" dirty="0" err="1"/>
              <a:t>Analítica</a:t>
            </a:r>
            <a:r>
              <a:rPr lang="en-AU" dirty="0"/>
              <a:t>.</a:t>
            </a:r>
          </a:p>
        </p:txBody>
      </p:sp>
      <p:sp>
        <p:nvSpPr>
          <p:cNvPr id="35" name="TextBox 34">
            <a:extLst>
              <a:ext uri="{FF2B5EF4-FFF2-40B4-BE49-F238E27FC236}">
                <a16:creationId xmlns:a16="http://schemas.microsoft.com/office/drawing/2014/main" id="{A98DF6FA-C977-4BD7-94EF-3761047CBF31}"/>
              </a:ext>
            </a:extLst>
          </p:cNvPr>
          <p:cNvSpPr txBox="1"/>
          <p:nvPr/>
        </p:nvSpPr>
        <p:spPr>
          <a:xfrm>
            <a:off x="407011" y="4746547"/>
            <a:ext cx="7027819" cy="923330"/>
          </a:xfrm>
          <a:prstGeom prst="rect">
            <a:avLst/>
          </a:prstGeom>
          <a:noFill/>
        </p:spPr>
        <p:txBody>
          <a:bodyPr wrap="square">
            <a:spAutoFit/>
          </a:bodyPr>
          <a:lstStyle/>
          <a:p>
            <a:pPr marL="0" indent="0">
              <a:buNone/>
            </a:pPr>
            <a:r>
              <a:rPr lang="en-AU" dirty="0"/>
              <a:t>Works Management Mobility Solution </a:t>
            </a:r>
            <a:r>
              <a:rPr lang="en-AU" dirty="0" err="1"/>
              <a:t>totalmente</a:t>
            </a:r>
            <a:r>
              <a:rPr lang="en-AU" dirty="0"/>
              <a:t> </a:t>
            </a:r>
            <a:r>
              <a:rPr lang="en-AU" dirty="0" err="1"/>
              <a:t>integrada</a:t>
            </a:r>
            <a:r>
              <a:rPr lang="en-AU" dirty="0"/>
              <a:t> a SAP (</a:t>
            </a:r>
            <a:r>
              <a:rPr lang="en-AU" dirty="0" err="1"/>
              <a:t>todas</a:t>
            </a:r>
            <a:r>
              <a:rPr lang="en-AU" dirty="0"/>
              <a:t> las </a:t>
            </a:r>
            <a:r>
              <a:rPr lang="en-AU" dirty="0" err="1"/>
              <a:t>versiones</a:t>
            </a:r>
            <a:r>
              <a:rPr lang="en-AU" dirty="0"/>
              <a:t>, </a:t>
            </a:r>
            <a:r>
              <a:rPr lang="en-AU" dirty="0" err="1"/>
              <a:t>incluida</a:t>
            </a:r>
            <a:r>
              <a:rPr lang="en-AU" dirty="0"/>
              <a:t> S4 HANA) y compatible con </a:t>
            </a:r>
            <a:r>
              <a:rPr lang="en-AU" dirty="0" err="1"/>
              <a:t>los</a:t>
            </a:r>
            <a:r>
              <a:rPr lang="en-AU" dirty="0"/>
              <a:t> </a:t>
            </a:r>
            <a:r>
              <a:rPr lang="en-AU" dirty="0" err="1"/>
              <a:t>sistemas</a:t>
            </a:r>
            <a:r>
              <a:rPr lang="en-AU" dirty="0"/>
              <a:t> </a:t>
            </a:r>
            <a:r>
              <a:rPr lang="en-AU" dirty="0" err="1"/>
              <a:t>operativos</a:t>
            </a:r>
            <a:r>
              <a:rPr lang="en-AU" dirty="0"/>
              <a:t> Android, Windows e iOS.</a:t>
            </a:r>
          </a:p>
        </p:txBody>
      </p:sp>
      <p:sp>
        <p:nvSpPr>
          <p:cNvPr id="6" name="Rectangle 5">
            <a:extLst>
              <a:ext uri="{FF2B5EF4-FFF2-40B4-BE49-F238E27FC236}">
                <a16:creationId xmlns:a16="http://schemas.microsoft.com/office/drawing/2014/main" id="{D7248DEE-256D-4FFA-82DE-C8A0EAE6331E}"/>
              </a:ext>
            </a:extLst>
          </p:cNvPr>
          <p:cNvSpPr/>
          <p:nvPr/>
        </p:nvSpPr>
        <p:spPr>
          <a:xfrm>
            <a:off x="7593874" y="4794555"/>
            <a:ext cx="4598126" cy="8273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Más de 12 </a:t>
            </a:r>
            <a:r>
              <a:rPr lang="en-US" dirty="0" err="1"/>
              <a:t>soluciones</a:t>
            </a:r>
            <a:r>
              <a:rPr lang="en-US" dirty="0"/>
              <a:t>, </a:t>
            </a:r>
            <a:r>
              <a:rPr lang="en-US" dirty="0" err="1"/>
              <a:t>varias</a:t>
            </a:r>
            <a:r>
              <a:rPr lang="en-US" dirty="0"/>
              <a:t> </a:t>
            </a:r>
            <a:r>
              <a:rPr lang="en-US" dirty="0" err="1"/>
              <a:t>en</a:t>
            </a:r>
            <a:r>
              <a:rPr lang="en-US" dirty="0"/>
              <a:t> SAP Store</a:t>
            </a:r>
            <a:endParaRPr lang="en-AU" dirty="0"/>
          </a:p>
        </p:txBody>
      </p:sp>
      <p:sp>
        <p:nvSpPr>
          <p:cNvPr id="37" name="Rectangle 36">
            <a:extLst>
              <a:ext uri="{FF2B5EF4-FFF2-40B4-BE49-F238E27FC236}">
                <a16:creationId xmlns:a16="http://schemas.microsoft.com/office/drawing/2014/main" id="{A79F670E-5671-4653-AC04-B78C099A8F3A}"/>
              </a:ext>
            </a:extLst>
          </p:cNvPr>
          <p:cNvSpPr/>
          <p:nvPr/>
        </p:nvSpPr>
        <p:spPr>
          <a:xfrm>
            <a:off x="8234184" y="3908568"/>
            <a:ext cx="3957816" cy="82731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más</a:t>
            </a:r>
            <a:r>
              <a:rPr lang="en-US" dirty="0"/>
              <a:t> de 20 </a:t>
            </a:r>
            <a:r>
              <a:rPr lang="en-US" dirty="0" err="1"/>
              <a:t>años</a:t>
            </a:r>
            <a:r>
              <a:rPr lang="en-US" dirty="0"/>
              <a:t> de </a:t>
            </a:r>
            <a:r>
              <a:rPr lang="en-US" dirty="0" err="1"/>
              <a:t>experiencia</a:t>
            </a:r>
            <a:endParaRPr lang="en-AU" dirty="0"/>
          </a:p>
        </p:txBody>
      </p:sp>
      <p:sp>
        <p:nvSpPr>
          <p:cNvPr id="38" name="Rectangle 37">
            <a:extLst>
              <a:ext uri="{FF2B5EF4-FFF2-40B4-BE49-F238E27FC236}">
                <a16:creationId xmlns:a16="http://schemas.microsoft.com/office/drawing/2014/main" id="{96BDA980-AE23-41DD-8602-ED66CAD2719E}"/>
              </a:ext>
            </a:extLst>
          </p:cNvPr>
          <p:cNvSpPr/>
          <p:nvPr/>
        </p:nvSpPr>
        <p:spPr>
          <a:xfrm>
            <a:off x="8948287" y="3015342"/>
            <a:ext cx="3243713" cy="827315"/>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Entregas</a:t>
            </a:r>
            <a:r>
              <a:rPr lang="en-US" dirty="0"/>
              <a:t> </a:t>
            </a:r>
            <a:r>
              <a:rPr lang="en-US" dirty="0" err="1"/>
              <a:t>remotas</a:t>
            </a:r>
            <a:r>
              <a:rPr lang="en-US" dirty="0"/>
              <a:t> o in situ </a:t>
            </a:r>
            <a:r>
              <a:rPr lang="en-US" dirty="0" err="1"/>
              <a:t>en</a:t>
            </a:r>
            <a:r>
              <a:rPr lang="en-US" dirty="0"/>
              <a:t> </a:t>
            </a:r>
            <a:r>
              <a:rPr lang="en-US" dirty="0" err="1"/>
              <a:t>todo</a:t>
            </a:r>
            <a:r>
              <a:rPr lang="en-US" dirty="0"/>
              <a:t> </a:t>
            </a:r>
            <a:r>
              <a:rPr lang="en-US" dirty="0" err="1"/>
              <a:t>el</a:t>
            </a:r>
            <a:r>
              <a:rPr lang="en-US" dirty="0"/>
              <a:t> </a:t>
            </a:r>
            <a:r>
              <a:rPr lang="en-US" dirty="0" err="1"/>
              <a:t>mundo</a:t>
            </a:r>
            <a:endParaRPr lang="en-AU" dirty="0"/>
          </a:p>
        </p:txBody>
      </p:sp>
      <p:sp>
        <p:nvSpPr>
          <p:cNvPr id="39" name="Rectangle 38">
            <a:extLst>
              <a:ext uri="{FF2B5EF4-FFF2-40B4-BE49-F238E27FC236}">
                <a16:creationId xmlns:a16="http://schemas.microsoft.com/office/drawing/2014/main" id="{767C97C9-F745-4309-8FF7-10BAE6CFE216}"/>
              </a:ext>
            </a:extLst>
          </p:cNvPr>
          <p:cNvSpPr/>
          <p:nvPr/>
        </p:nvSpPr>
        <p:spPr>
          <a:xfrm>
            <a:off x="3979817" y="5721014"/>
            <a:ext cx="8212183" cy="678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Con un </a:t>
            </a:r>
            <a:r>
              <a:rPr lang="en-US" sz="1100" dirty="0" err="1"/>
              <a:t>enfoque</a:t>
            </a:r>
            <a:r>
              <a:rPr lang="en-US" sz="1100" dirty="0"/>
              <a:t> </a:t>
            </a:r>
            <a:r>
              <a:rPr lang="en-US" sz="1100" dirty="0" err="1"/>
              <a:t>en</a:t>
            </a:r>
            <a:r>
              <a:rPr lang="en-US" sz="1100" dirty="0"/>
              <a:t> </a:t>
            </a:r>
            <a:r>
              <a:rPr lang="en-US" sz="1100" dirty="0" err="1"/>
              <a:t>industrias</a:t>
            </a:r>
            <a:r>
              <a:rPr lang="en-US" sz="1100" dirty="0"/>
              <a:t> </a:t>
            </a:r>
            <a:r>
              <a:rPr lang="en-US" sz="1100" dirty="0" err="1"/>
              <a:t>intensivas</a:t>
            </a:r>
            <a:r>
              <a:rPr lang="en-US" sz="1100" dirty="0"/>
              <a:t> </a:t>
            </a:r>
            <a:r>
              <a:rPr lang="en-US" sz="1100" dirty="0" err="1"/>
              <a:t>en</a:t>
            </a:r>
            <a:r>
              <a:rPr lang="en-US" sz="1100" dirty="0"/>
              <a:t> </a:t>
            </a:r>
            <a:r>
              <a:rPr lang="en-US" sz="1100" dirty="0" err="1"/>
              <a:t>activos</a:t>
            </a:r>
            <a:r>
              <a:rPr lang="en-US" sz="1100" dirty="0"/>
              <a:t>, PM Eleven </a:t>
            </a:r>
            <a:r>
              <a:rPr lang="en-US" sz="1100" dirty="0" err="1"/>
              <a:t>tiene</a:t>
            </a:r>
            <a:r>
              <a:rPr lang="en-US" sz="1100" dirty="0"/>
              <a:t> </a:t>
            </a:r>
            <a:r>
              <a:rPr lang="en-US" sz="1100" dirty="0" err="1"/>
              <a:t>implementaciones</a:t>
            </a:r>
            <a:r>
              <a:rPr lang="en-US" sz="1100" dirty="0"/>
              <a:t> </a:t>
            </a:r>
            <a:r>
              <a:rPr lang="en-US" sz="1100" dirty="0" err="1"/>
              <a:t>en</a:t>
            </a:r>
            <a:r>
              <a:rPr lang="en-US" sz="1100" dirty="0"/>
              <a:t> </a:t>
            </a:r>
            <a:r>
              <a:rPr lang="en-US" sz="1100" dirty="0" err="1"/>
              <a:t>muchas</a:t>
            </a:r>
            <a:r>
              <a:rPr lang="en-US" sz="1100" dirty="0"/>
              <a:t> </a:t>
            </a:r>
            <a:r>
              <a:rPr lang="en-US" sz="1100" dirty="0" err="1"/>
              <a:t>compañías</a:t>
            </a:r>
            <a:r>
              <a:rPr lang="en-US" sz="1100" dirty="0"/>
              <a:t> </a:t>
            </a:r>
            <a:r>
              <a:rPr lang="en-US" sz="1100" dirty="0" err="1"/>
              <a:t>globales</a:t>
            </a:r>
            <a:r>
              <a:rPr lang="en-US" sz="1100" dirty="0"/>
              <a:t>, </a:t>
            </a:r>
            <a:r>
              <a:rPr lang="en-US" sz="1100" dirty="0" err="1"/>
              <a:t>incluidas</a:t>
            </a:r>
            <a:r>
              <a:rPr lang="en-US" sz="1100" dirty="0"/>
              <a:t>: Rio Tinto, Anglo American, Orica Mining Services, Fortescue Metals Group, Kirkland Lake Gold, INEOS </a:t>
            </a:r>
            <a:r>
              <a:rPr lang="en-US" sz="1100" dirty="0" err="1"/>
              <a:t>Styrolution</a:t>
            </a:r>
            <a:r>
              <a:rPr lang="en-US" sz="1100" dirty="0"/>
              <a:t>, OZ Minerals, Queensland Urban Utilities, BHP (BMA Coal ), Origin Energy, KPOC (Petronus) </a:t>
            </a:r>
            <a:r>
              <a:rPr lang="en-US" sz="1100" dirty="0" err="1"/>
              <a:t>Petróleo</a:t>
            </a:r>
            <a:r>
              <a:rPr lang="en-US" sz="1100" dirty="0"/>
              <a:t> y gas, EDL, Evolution Mining</a:t>
            </a:r>
            <a:endParaRPr lang="en-AU" sz="1100" dirty="0"/>
          </a:p>
        </p:txBody>
      </p:sp>
      <p:sp>
        <p:nvSpPr>
          <p:cNvPr id="12" name="Title 1">
            <a:extLst>
              <a:ext uri="{FF2B5EF4-FFF2-40B4-BE49-F238E27FC236}">
                <a16:creationId xmlns:a16="http://schemas.microsoft.com/office/drawing/2014/main" id="{E0BF6C35-7E16-4BA0-85A3-00104A8E12C2}"/>
              </a:ext>
            </a:extLst>
          </p:cNvPr>
          <p:cNvSpPr>
            <a:spLocks noGrp="1"/>
          </p:cNvSpPr>
          <p:nvPr>
            <p:ph type="title"/>
          </p:nvPr>
        </p:nvSpPr>
        <p:spPr>
          <a:xfrm>
            <a:off x="0" y="0"/>
            <a:ext cx="12192000" cy="855301"/>
          </a:xfrm>
          <a:solidFill>
            <a:schemeClr val="tx2">
              <a:lumMod val="50000"/>
            </a:schemeClr>
          </a:solidFill>
        </p:spPr>
        <p:txBody>
          <a:bodyPr/>
          <a:lstStyle/>
          <a:p>
            <a:r>
              <a:rPr lang="en-AU" dirty="0" err="1"/>
              <a:t>Quien</a:t>
            </a:r>
            <a:r>
              <a:rPr lang="en-AU" dirty="0"/>
              <a:t> es</a:t>
            </a:r>
          </a:p>
        </p:txBody>
      </p:sp>
      <p:pic>
        <p:nvPicPr>
          <p:cNvPr id="9" name="Picture 8">
            <a:extLst>
              <a:ext uri="{FF2B5EF4-FFF2-40B4-BE49-F238E27FC236}">
                <a16:creationId xmlns:a16="http://schemas.microsoft.com/office/drawing/2014/main" id="{5F106C90-F92C-42D4-9340-6B11050423F6}"/>
              </a:ext>
            </a:extLst>
          </p:cNvPr>
          <p:cNvPicPr>
            <a:picLocks noChangeAspect="1"/>
          </p:cNvPicPr>
          <p:nvPr/>
        </p:nvPicPr>
        <p:blipFill>
          <a:blip r:embed="rId3"/>
          <a:stretch>
            <a:fillRect/>
          </a:stretch>
        </p:blipFill>
        <p:spPr>
          <a:xfrm>
            <a:off x="10915965" y="159734"/>
            <a:ext cx="893801" cy="543528"/>
          </a:xfrm>
          <a:prstGeom prst="rect">
            <a:avLst/>
          </a:prstGeom>
        </p:spPr>
      </p:pic>
      <p:pic>
        <p:nvPicPr>
          <p:cNvPr id="28" name="Picture 27" descr="A drawing of a person&#10;&#10;Description generated with high confidence">
            <a:extLst>
              <a:ext uri="{FF2B5EF4-FFF2-40B4-BE49-F238E27FC236}">
                <a16:creationId xmlns:a16="http://schemas.microsoft.com/office/drawing/2014/main" id="{8CC4C819-5E05-4504-9B2F-3106583714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12493" y="256639"/>
            <a:ext cx="2270763" cy="349717"/>
          </a:xfrm>
          <a:prstGeom prst="rect">
            <a:avLst/>
          </a:prstGeom>
        </p:spPr>
      </p:pic>
    </p:spTree>
    <p:extLst>
      <p:ext uri="{BB962C8B-B14F-4D97-AF65-F5344CB8AC3E}">
        <p14:creationId xmlns:p14="http://schemas.microsoft.com/office/powerpoint/2010/main" val="253601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B6C57C70-ECCC-B512-1907-0538A3451783}"/>
              </a:ext>
            </a:extLst>
          </p:cNvPr>
          <p:cNvPicPr>
            <a:picLocks noChangeAspect="1"/>
          </p:cNvPicPr>
          <p:nvPr/>
        </p:nvPicPr>
        <p:blipFill rotWithShape="1">
          <a:blip r:embed="rId2"/>
          <a:srcRect l="1778" r="1" b="1"/>
          <a:stretch/>
        </p:blipFill>
        <p:spPr>
          <a:xfrm>
            <a:off x="20" y="10"/>
            <a:ext cx="12191980" cy="6857990"/>
          </a:xfrm>
          <a:prstGeom prst="rect">
            <a:avLst/>
          </a:prstGeom>
          <a:noFill/>
          <a:ln>
            <a:noFill/>
          </a:ln>
        </p:spPr>
      </p:pic>
    </p:spTree>
    <p:extLst>
      <p:ext uri="{BB962C8B-B14F-4D97-AF65-F5344CB8AC3E}">
        <p14:creationId xmlns:p14="http://schemas.microsoft.com/office/powerpoint/2010/main" val="248341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F190-8846-4A1A-8E8A-87A24D299560}"/>
              </a:ext>
            </a:extLst>
          </p:cNvPr>
          <p:cNvSpPr/>
          <p:nvPr/>
        </p:nvSpPr>
        <p:spPr>
          <a:xfrm>
            <a:off x="0" y="1844336"/>
            <a:ext cx="12192000" cy="3169327"/>
          </a:xfrm>
          <a:prstGeom prst="rect">
            <a:avLst/>
          </a:prstGeom>
          <a:solidFill>
            <a:srgbClr val="C55A1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8DC9379A-B209-49EB-8CA3-21252D702A34}"/>
              </a:ext>
            </a:extLst>
          </p:cNvPr>
          <p:cNvSpPr txBox="1"/>
          <p:nvPr/>
        </p:nvSpPr>
        <p:spPr>
          <a:xfrm>
            <a:off x="4595327" y="6550223"/>
            <a:ext cx="3001345" cy="261610"/>
          </a:xfrm>
          <a:prstGeom prst="rect">
            <a:avLst/>
          </a:prstGeom>
          <a:noFill/>
        </p:spPr>
        <p:txBody>
          <a:bodyPr wrap="square" rtlCol="0">
            <a:spAutoFit/>
          </a:bodyPr>
          <a:lstStyle/>
          <a:p>
            <a:pPr algn="ctr"/>
            <a:r>
              <a:rPr lang="en-AU" sz="1100">
                <a:solidFill>
                  <a:schemeClr val="bg1"/>
                </a:solidFill>
              </a:rPr>
              <a:t>Commercial in confidence</a:t>
            </a:r>
          </a:p>
        </p:txBody>
      </p:sp>
      <p:sp>
        <p:nvSpPr>
          <p:cNvPr id="14" name="Title 14">
            <a:extLst>
              <a:ext uri="{FF2B5EF4-FFF2-40B4-BE49-F238E27FC236}">
                <a16:creationId xmlns:a16="http://schemas.microsoft.com/office/drawing/2014/main" id="{0D283EA3-66DA-4977-B31D-5D464E66FF78}"/>
              </a:ext>
            </a:extLst>
          </p:cNvPr>
          <p:cNvSpPr txBox="1">
            <a:spLocks/>
          </p:cNvSpPr>
          <p:nvPr/>
        </p:nvSpPr>
        <p:spPr>
          <a:xfrm>
            <a:off x="6422692" y="2767017"/>
            <a:ext cx="5956916" cy="20562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Calibri" panose="020F0502020204030204"/>
              </a:rPr>
              <a:t>PROGRAMACIÓN A LARGO PLAZO</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Calibri" panose="020F0502020204030204"/>
              </a:rPr>
              <a:t>VIDA DE LA GESTIÓN DE ACTIVOS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Calibri" panose="020F0502020204030204"/>
              </a:rPr>
              <a:t>OPTIMIZAR ESTRATEGIAS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Calibri" panose="020F0502020204030204"/>
              </a:rPr>
              <a:t>SIMULACIÓN DE ESTRATEGIA DE MANTENIMIENTO</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Calibri" panose="020F0502020204030204"/>
              </a:rPr>
              <a:t>ENTENDIENDO EL RIESGO DE INVERSIÓN EN ACTIVOS</a:t>
            </a:r>
          </a:p>
        </p:txBody>
      </p:sp>
      <p:pic>
        <p:nvPicPr>
          <p:cNvPr id="7" name="Picture 6">
            <a:extLst>
              <a:ext uri="{FF2B5EF4-FFF2-40B4-BE49-F238E27FC236}">
                <a16:creationId xmlns:a16="http://schemas.microsoft.com/office/drawing/2014/main" id="{A62F3BED-3671-4814-8B66-DEC24D9D5C76}"/>
              </a:ext>
            </a:extLst>
          </p:cNvPr>
          <p:cNvPicPr>
            <a:picLocks noChangeAspect="1"/>
          </p:cNvPicPr>
          <p:nvPr/>
        </p:nvPicPr>
        <p:blipFill>
          <a:blip r:embed="rId4"/>
          <a:stretch>
            <a:fillRect/>
          </a:stretch>
        </p:blipFill>
        <p:spPr>
          <a:xfrm>
            <a:off x="4922020" y="3550078"/>
            <a:ext cx="1173979" cy="510122"/>
          </a:xfrm>
          <a:prstGeom prst="rect">
            <a:avLst/>
          </a:prstGeom>
        </p:spPr>
      </p:pic>
      <p:sp>
        <p:nvSpPr>
          <p:cNvPr id="8" name="Rectangle 10">
            <a:extLst>
              <a:ext uri="{FF2B5EF4-FFF2-40B4-BE49-F238E27FC236}">
                <a16:creationId xmlns:a16="http://schemas.microsoft.com/office/drawing/2014/main" id="{9131D66A-A2CF-486C-9ECF-29CEF989E7BB}"/>
              </a:ext>
            </a:extLst>
          </p:cNvPr>
          <p:cNvSpPr>
            <a:spLocks noChangeArrowheads="1"/>
          </p:cNvSpPr>
          <p:nvPr>
            <p:custDataLst>
              <p:tags r:id="rId1"/>
            </p:custDataLst>
          </p:nvPr>
        </p:nvSpPr>
        <p:spPr bwMode="auto">
          <a:xfrm>
            <a:off x="3286073" y="1191455"/>
            <a:ext cx="5922262" cy="246221"/>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rgbClr val="C9E7CA"/>
                </a:solidFill>
              </a14:hiddenFill>
            </a:ext>
          </a:extLst>
        </p:spPr>
        <p:txBody>
          <a:bodyPr wrap="none" lIns="0" tIns="0" rIns="0" bIns="0" anchor="t">
            <a:spAutoFit/>
          </a:bodyPr>
          <a:lstStyle>
            <a:lvl1pPr>
              <a:spcBef>
                <a:spcPct val="20000"/>
              </a:spcBef>
              <a:defRPr sz="1600" b="1">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AU" altLang="en-US" i="1" dirty="0" err="1">
                <a:solidFill>
                  <a:srgbClr val="575757"/>
                </a:solidFill>
                <a:latin typeface="+mn-lt"/>
              </a:rPr>
              <a:t>Solución</a:t>
            </a:r>
            <a:r>
              <a:rPr lang="en-AU" altLang="en-US" i="1" dirty="0">
                <a:solidFill>
                  <a:srgbClr val="575757"/>
                </a:solidFill>
                <a:latin typeface="+mn-lt"/>
              </a:rPr>
              <a:t> de </a:t>
            </a:r>
            <a:r>
              <a:rPr lang="en-AU" altLang="en-US" i="1" dirty="0" err="1">
                <a:solidFill>
                  <a:srgbClr val="575757"/>
                </a:solidFill>
                <a:latin typeface="+mn-lt"/>
              </a:rPr>
              <a:t>previsión</a:t>
            </a:r>
            <a:r>
              <a:rPr lang="en-AU" altLang="en-US" i="1" dirty="0">
                <a:solidFill>
                  <a:srgbClr val="575757"/>
                </a:solidFill>
                <a:latin typeface="+mn-lt"/>
              </a:rPr>
              <a:t> y </a:t>
            </a:r>
            <a:r>
              <a:rPr lang="en-AU" altLang="en-US" i="1" dirty="0" err="1">
                <a:solidFill>
                  <a:srgbClr val="575757"/>
                </a:solidFill>
                <a:latin typeface="+mn-lt"/>
              </a:rPr>
              <a:t>elaboración</a:t>
            </a:r>
            <a:r>
              <a:rPr lang="en-AU" altLang="en-US" i="1" dirty="0">
                <a:solidFill>
                  <a:srgbClr val="575757"/>
                </a:solidFill>
                <a:latin typeface="+mn-lt"/>
              </a:rPr>
              <a:t> de </a:t>
            </a:r>
            <a:r>
              <a:rPr lang="en-AU" altLang="en-US" i="1" dirty="0" err="1">
                <a:solidFill>
                  <a:srgbClr val="575757"/>
                </a:solidFill>
                <a:latin typeface="+mn-lt"/>
              </a:rPr>
              <a:t>presupuestos</a:t>
            </a:r>
            <a:r>
              <a:rPr lang="en-AU" altLang="en-US" i="1" dirty="0">
                <a:solidFill>
                  <a:srgbClr val="575757"/>
                </a:solidFill>
                <a:latin typeface="+mn-lt"/>
              </a:rPr>
              <a:t> a largo </a:t>
            </a:r>
            <a:r>
              <a:rPr lang="en-AU" altLang="en-US" i="1" dirty="0" err="1">
                <a:solidFill>
                  <a:srgbClr val="575757"/>
                </a:solidFill>
                <a:latin typeface="+mn-lt"/>
              </a:rPr>
              <a:t>plazo</a:t>
            </a:r>
            <a:r>
              <a:rPr lang="en-AU" altLang="en-US" i="1" dirty="0">
                <a:solidFill>
                  <a:srgbClr val="575757"/>
                </a:solidFill>
                <a:latin typeface="+mn-lt"/>
              </a:rPr>
              <a:t> (LT)</a:t>
            </a:r>
          </a:p>
        </p:txBody>
      </p:sp>
      <p:pic>
        <p:nvPicPr>
          <p:cNvPr id="12" name="Picture 11">
            <a:extLst>
              <a:ext uri="{FF2B5EF4-FFF2-40B4-BE49-F238E27FC236}">
                <a16:creationId xmlns:a16="http://schemas.microsoft.com/office/drawing/2014/main" id="{850C1814-4A87-42F4-B513-B73361E46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327" y="4045893"/>
            <a:ext cx="571175" cy="571175"/>
          </a:xfrm>
          <a:prstGeom prst="rect">
            <a:avLst/>
          </a:prstGeom>
        </p:spPr>
      </p:pic>
      <p:sp>
        <p:nvSpPr>
          <p:cNvPr id="15" name="Rectangle 14">
            <a:extLst>
              <a:ext uri="{FF2B5EF4-FFF2-40B4-BE49-F238E27FC236}">
                <a16:creationId xmlns:a16="http://schemas.microsoft.com/office/drawing/2014/main" id="{8DD85A5A-CC39-41A3-BC9F-0578C89965A4}"/>
              </a:ext>
            </a:extLst>
          </p:cNvPr>
          <p:cNvSpPr/>
          <p:nvPr/>
        </p:nvSpPr>
        <p:spPr>
          <a:xfrm>
            <a:off x="4652179" y="4271578"/>
            <a:ext cx="438763" cy="176589"/>
          </a:xfrm>
          <a:prstGeom prst="rect">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0"/>
            <a:r>
              <a:rPr lang="en-US" sz="1400" b="1" dirty="0">
                <a:solidFill>
                  <a:srgbClr val="D36216"/>
                </a:solidFill>
                <a:latin typeface="Open Sans"/>
              </a:rPr>
              <a:t>LTSB</a:t>
            </a:r>
            <a:endParaRPr lang="en-AU" sz="1400" b="1" dirty="0">
              <a:solidFill>
                <a:srgbClr val="D36216"/>
              </a:solidFill>
              <a:latin typeface="Open Sans"/>
            </a:endParaRPr>
          </a:p>
        </p:txBody>
      </p:sp>
      <p:sp>
        <p:nvSpPr>
          <p:cNvPr id="11" name="Title 14">
            <a:extLst>
              <a:ext uri="{FF2B5EF4-FFF2-40B4-BE49-F238E27FC236}">
                <a16:creationId xmlns:a16="http://schemas.microsoft.com/office/drawing/2014/main" id="{D5E92587-8642-2DF1-3D4D-2EF116699786}"/>
              </a:ext>
            </a:extLst>
          </p:cNvPr>
          <p:cNvSpPr txBox="1">
            <a:spLocks/>
          </p:cNvSpPr>
          <p:nvPr/>
        </p:nvSpPr>
        <p:spPr>
          <a:xfrm>
            <a:off x="504370" y="2821463"/>
            <a:ext cx="4367191" cy="660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0"/>
              </a:spcAft>
              <a:buClrTx/>
              <a:buSzTx/>
              <a:tabLst/>
              <a:defRPr/>
            </a:pPr>
            <a:r>
              <a:rPr lang="en-US" sz="2000" dirty="0">
                <a:solidFill>
                  <a:schemeClr val="bg1"/>
                </a:solidFill>
                <a:latin typeface="Calibri" panose="020F0502020204030204"/>
              </a:rPr>
              <a:t>PRONÓSTICO DE MANTENIMIENTO</a:t>
            </a:r>
          </a:p>
          <a:p>
            <a:pPr marR="0" lvl="0" algn="l" defTabSz="914400" rtl="0" eaLnBrk="1" fontAlgn="auto" latinLnBrk="0" hangingPunct="1">
              <a:lnSpc>
                <a:spcPct val="90000"/>
              </a:lnSpc>
              <a:spcBef>
                <a:spcPct val="0"/>
              </a:spcBef>
              <a:spcAft>
                <a:spcPts val="0"/>
              </a:spcAft>
              <a:buClrTx/>
              <a:buSzTx/>
              <a:tabLst/>
              <a:defRPr/>
            </a:pPr>
            <a:r>
              <a:rPr lang="en-US" sz="2000" dirty="0">
                <a:solidFill>
                  <a:schemeClr val="bg1"/>
                </a:solidFill>
                <a:latin typeface="Calibri" panose="020F0502020204030204"/>
              </a:rPr>
              <a:t>PRESUPUESTO DE MANTENIMIENTO</a:t>
            </a:r>
            <a:endParaRPr kumimoji="0" lang="en-AU" sz="20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
        <p:nvSpPr>
          <p:cNvPr id="17" name="TextBox 16">
            <a:extLst>
              <a:ext uri="{FF2B5EF4-FFF2-40B4-BE49-F238E27FC236}">
                <a16:creationId xmlns:a16="http://schemas.microsoft.com/office/drawing/2014/main" id="{CA7FBBF5-F519-1969-F15E-C0439EA0338D}"/>
              </a:ext>
            </a:extLst>
          </p:cNvPr>
          <p:cNvSpPr txBox="1"/>
          <p:nvPr/>
        </p:nvSpPr>
        <p:spPr>
          <a:xfrm>
            <a:off x="4791332" y="2001170"/>
            <a:ext cx="3116150" cy="369332"/>
          </a:xfrm>
          <a:prstGeom prst="rect">
            <a:avLst/>
          </a:prstGeom>
          <a:noFill/>
        </p:spPr>
        <p:txBody>
          <a:bodyPr wrap="square">
            <a:spAutoFit/>
          </a:bodyPr>
          <a:lstStyle/>
          <a:p>
            <a:r>
              <a:rPr lang="en-US" sz="1800" dirty="0">
                <a:solidFill>
                  <a:schemeClr val="bg1"/>
                </a:solidFill>
                <a:latin typeface="Calibri" panose="020F0502020204030204"/>
              </a:rPr>
              <a:t>UNA OFERTA DE SOLUCIÓN….</a:t>
            </a:r>
            <a:endParaRPr lang="en-AU" dirty="0"/>
          </a:p>
        </p:txBody>
      </p:sp>
    </p:spTree>
    <p:extLst>
      <p:ext uri="{BB962C8B-B14F-4D97-AF65-F5344CB8AC3E}">
        <p14:creationId xmlns:p14="http://schemas.microsoft.com/office/powerpoint/2010/main" val="336181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9" name="Object 3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7" name="Rectangle 46" hidden="1"/>
          <p:cNvSpPr/>
          <p:nvPr>
            <p:custDataLst>
              <p:tags r:id="rId2"/>
            </p:custDataLst>
          </p:nvPr>
        </p:nvSpPr>
        <p:spPr>
          <a:xfrm>
            <a:off x="0" y="0"/>
            <a:ext cx="158750" cy="158750"/>
          </a:xfrm>
          <a:prstGeom prst="rect">
            <a:avLst/>
          </a:prstGeom>
          <a:solidFill>
            <a:srgbClr val="F42643"/>
          </a:solidFill>
          <a:ln w="9525" cap="rnd" cmpd="sng" algn="ctr">
            <a:solidFill>
              <a:srgbClr val="F4264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262493" y="0"/>
            <a:ext cx="11497958" cy="776994"/>
          </a:xfrm>
        </p:spPr>
        <p:txBody>
          <a:bodyPr>
            <a:normAutofit/>
          </a:bodyPr>
          <a:lstStyle/>
          <a:p>
            <a:r>
              <a:rPr lang="en-AU" sz="2800" b="1" dirty="0" err="1">
                <a:solidFill>
                  <a:schemeClr val="tx1"/>
                </a:solidFill>
                <a:ea typeface="+mn-ea"/>
                <a:cs typeface="+mn-cs"/>
                <a:sym typeface="Trebuchet MS" panose="020B0603020202020204" pitchFamily="34" charset="0"/>
              </a:rPr>
              <a:t>Potencial</a:t>
            </a:r>
            <a:r>
              <a:rPr lang="en-AU" sz="2800" b="1" dirty="0">
                <a:solidFill>
                  <a:schemeClr val="tx1"/>
                </a:solidFill>
                <a:ea typeface="+mn-ea"/>
                <a:cs typeface="+mn-cs"/>
                <a:sym typeface="Trebuchet MS" panose="020B0603020202020204" pitchFamily="34" charset="0"/>
              </a:rPr>
              <a:t> para </a:t>
            </a:r>
            <a:r>
              <a:rPr lang="en-AU" sz="2800" b="1" dirty="0" err="1">
                <a:solidFill>
                  <a:schemeClr val="tx1"/>
                </a:solidFill>
                <a:ea typeface="+mn-ea"/>
                <a:cs typeface="+mn-cs"/>
                <a:sym typeface="Trebuchet MS" panose="020B0603020202020204" pitchFamily="34" charset="0"/>
              </a:rPr>
              <a:t>optimizar</a:t>
            </a:r>
            <a:r>
              <a:rPr lang="en-AU" sz="2800" b="1" dirty="0">
                <a:solidFill>
                  <a:schemeClr val="tx1"/>
                </a:solidFill>
                <a:ea typeface="+mn-ea"/>
                <a:cs typeface="+mn-cs"/>
                <a:sym typeface="Trebuchet MS" panose="020B0603020202020204" pitchFamily="34" charset="0"/>
              </a:rPr>
              <a:t> </a:t>
            </a:r>
            <a:r>
              <a:rPr lang="en-AU" sz="2800" b="1" dirty="0" err="1">
                <a:solidFill>
                  <a:schemeClr val="tx1"/>
                </a:solidFill>
                <a:ea typeface="+mn-ea"/>
                <a:cs typeface="+mn-cs"/>
                <a:sym typeface="Trebuchet MS" panose="020B0603020202020204" pitchFamily="34" charset="0"/>
              </a:rPr>
              <a:t>los</a:t>
            </a:r>
            <a:r>
              <a:rPr lang="en-AU" sz="2800" b="1" dirty="0">
                <a:solidFill>
                  <a:schemeClr val="tx1"/>
                </a:solidFill>
                <a:ea typeface="+mn-ea"/>
                <a:cs typeface="+mn-cs"/>
                <a:sym typeface="Trebuchet MS" panose="020B0603020202020204" pitchFamily="34" charset="0"/>
              </a:rPr>
              <a:t> </a:t>
            </a:r>
            <a:r>
              <a:rPr lang="en-AU" sz="2800" b="1" dirty="0" err="1">
                <a:solidFill>
                  <a:schemeClr val="tx1"/>
                </a:solidFill>
                <a:ea typeface="+mn-ea"/>
                <a:cs typeface="+mn-cs"/>
                <a:sym typeface="Trebuchet MS" panose="020B0603020202020204" pitchFamily="34" charset="0"/>
              </a:rPr>
              <a:t>costes</a:t>
            </a:r>
            <a:r>
              <a:rPr lang="en-AU" sz="2800" b="1" dirty="0">
                <a:solidFill>
                  <a:schemeClr val="tx1"/>
                </a:solidFill>
                <a:ea typeface="+mn-ea"/>
                <a:cs typeface="+mn-cs"/>
                <a:sym typeface="Trebuchet MS" panose="020B0603020202020204" pitchFamily="34" charset="0"/>
              </a:rPr>
              <a:t> de </a:t>
            </a:r>
            <a:r>
              <a:rPr lang="en-AU" sz="2800" b="1" dirty="0" err="1">
                <a:solidFill>
                  <a:schemeClr val="tx1"/>
                </a:solidFill>
                <a:ea typeface="+mn-ea"/>
                <a:cs typeface="+mn-cs"/>
                <a:sym typeface="Trebuchet MS" panose="020B0603020202020204" pitchFamily="34" charset="0"/>
              </a:rPr>
              <a:t>mantenimiento</a:t>
            </a:r>
            <a:r>
              <a:rPr lang="en-AU" sz="2800" b="1" dirty="0">
                <a:solidFill>
                  <a:schemeClr val="tx1"/>
                </a:solidFill>
                <a:ea typeface="+mn-ea"/>
                <a:cs typeface="+mn-cs"/>
                <a:sym typeface="Trebuchet MS" panose="020B0603020202020204" pitchFamily="34" charset="0"/>
              </a:rPr>
              <a:t> y </a:t>
            </a:r>
            <a:r>
              <a:rPr lang="en-AU" sz="2800" b="1" dirty="0" err="1">
                <a:solidFill>
                  <a:schemeClr val="tx1"/>
                </a:solidFill>
                <a:ea typeface="+mn-ea"/>
                <a:cs typeface="+mn-cs"/>
                <a:sym typeface="Trebuchet MS" panose="020B0603020202020204" pitchFamily="34" charset="0"/>
              </a:rPr>
              <a:t>gestionar</a:t>
            </a:r>
            <a:r>
              <a:rPr lang="en-AU" sz="2800" b="1" dirty="0">
                <a:solidFill>
                  <a:schemeClr val="tx1"/>
                </a:solidFill>
                <a:ea typeface="+mn-ea"/>
                <a:cs typeface="+mn-cs"/>
                <a:sym typeface="Trebuchet MS" panose="020B0603020202020204" pitchFamily="34" charset="0"/>
              </a:rPr>
              <a:t> </a:t>
            </a:r>
            <a:r>
              <a:rPr lang="en-AU" sz="2800" b="1" dirty="0" err="1">
                <a:solidFill>
                  <a:schemeClr val="tx1"/>
                </a:solidFill>
                <a:ea typeface="+mn-ea"/>
                <a:cs typeface="+mn-cs"/>
                <a:sym typeface="Trebuchet MS" panose="020B0603020202020204" pitchFamily="34" charset="0"/>
              </a:rPr>
              <a:t>el</a:t>
            </a:r>
            <a:r>
              <a:rPr lang="en-AU" sz="2800" b="1" dirty="0">
                <a:solidFill>
                  <a:schemeClr val="tx1"/>
                </a:solidFill>
                <a:ea typeface="+mn-ea"/>
                <a:cs typeface="+mn-cs"/>
                <a:sym typeface="Trebuchet MS" panose="020B0603020202020204" pitchFamily="34" charset="0"/>
              </a:rPr>
              <a:t> </a:t>
            </a:r>
            <a:r>
              <a:rPr lang="en-AU" sz="2800" b="1" dirty="0" err="1">
                <a:solidFill>
                  <a:schemeClr val="tx1"/>
                </a:solidFill>
                <a:ea typeface="+mn-ea"/>
                <a:cs typeface="+mn-cs"/>
                <a:sym typeface="Trebuchet MS" panose="020B0603020202020204" pitchFamily="34" charset="0"/>
              </a:rPr>
              <a:t>riesgo</a:t>
            </a:r>
            <a:endParaRPr lang="en-AU" sz="2800" dirty="0">
              <a:solidFill>
                <a:schemeClr val="tx1"/>
              </a:solidFill>
              <a:ea typeface="+mn-ea"/>
              <a:cs typeface="+mn-cs"/>
            </a:endParaRPr>
          </a:p>
        </p:txBody>
      </p:sp>
      <p:sp>
        <p:nvSpPr>
          <p:cNvPr id="3" name="TextBox 2"/>
          <p:cNvSpPr txBox="1"/>
          <p:nvPr/>
        </p:nvSpPr>
        <p:spPr>
          <a:xfrm>
            <a:off x="10558130" y="249065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a:solidFill>
                <a:srgbClr val="646464"/>
              </a:solidFill>
            </a:endParaRPr>
          </a:p>
        </p:txBody>
      </p:sp>
      <p:pic>
        <p:nvPicPr>
          <p:cNvPr id="11" name="Picture 10" descr="A person working on a computer&#10;&#10;Description automatically generated with low confidence">
            <a:extLst>
              <a:ext uri="{FF2B5EF4-FFF2-40B4-BE49-F238E27FC236}">
                <a16:creationId xmlns:a16="http://schemas.microsoft.com/office/drawing/2014/main" id="{96FD54FB-9A56-4A37-A238-BC9D5DEA9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57541"/>
            <a:ext cx="12192000" cy="2528295"/>
          </a:xfrm>
          <a:prstGeom prst="rect">
            <a:avLst/>
          </a:prstGeom>
        </p:spPr>
      </p:pic>
      <p:sp>
        <p:nvSpPr>
          <p:cNvPr id="86" name="Rectangle 85">
            <a:extLst>
              <a:ext uri="{FF2B5EF4-FFF2-40B4-BE49-F238E27FC236}">
                <a16:creationId xmlns:a16="http://schemas.microsoft.com/office/drawing/2014/main" id="{6F5A9DE0-6B59-40FE-8D95-06BC45D240C9}"/>
              </a:ext>
            </a:extLst>
          </p:cNvPr>
          <p:cNvSpPr/>
          <p:nvPr/>
        </p:nvSpPr>
        <p:spPr>
          <a:xfrm>
            <a:off x="4421605" y="5382329"/>
            <a:ext cx="1890985" cy="825255"/>
          </a:xfrm>
          <a:prstGeom prst="rect">
            <a:avLst/>
          </a:prstGeom>
          <a:noFill/>
          <a:ln w="9525" cap="flat" cmpd="sng" algn="ctr">
            <a:noFill/>
            <a:prstDash val="solid"/>
          </a:ln>
          <a:effectLst/>
          <a:extLst>
            <a:ext uri="{909E8E84-426E-40DD-AFC4-6F175D3DCCD1}">
              <a14:hiddenFill xmlns:a14="http://schemas.microsoft.com/office/drawing/2010/main">
                <a:solidFill>
                  <a:srgbClr val="C9E7CA"/>
                </a:solidFill>
              </a14:hiddenFill>
            </a:ext>
            <a:ext uri="{91240B29-F687-4F45-9708-019B960494DF}">
              <a14:hiddenLine xmlns:a14="http://schemas.microsoft.com/office/drawing/2010/main" w="9525" cap="flat" cmpd="sng" algn="ctr">
                <a:solidFill>
                  <a:srgbClr val="BEC3C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89999" rIns="36000" bIns="89999" rtlCol="0" anchor="ctr" anchorCtr="0"/>
          <a:lstStyle/>
          <a:p>
            <a:pPr algn="ctr"/>
            <a:r>
              <a:rPr lang="en-US" sz="1600" dirty="0" err="1">
                <a:solidFill>
                  <a:schemeClr val="tx1">
                    <a:lumMod val="100000"/>
                  </a:schemeClr>
                </a:solidFill>
                <a:latin typeface="Trebuchet MS" panose="020B0603020202020204" pitchFamily="34" charset="0"/>
              </a:rPr>
              <a:t>Embebido</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en</a:t>
            </a:r>
            <a:r>
              <a:rPr lang="en-US" sz="1600" dirty="0">
                <a:solidFill>
                  <a:schemeClr val="tx1">
                    <a:lumMod val="100000"/>
                  </a:schemeClr>
                </a:solidFill>
                <a:latin typeface="Trebuchet MS" panose="020B0603020202020204" pitchFamily="34" charset="0"/>
              </a:rPr>
              <a:t> SAP</a:t>
            </a:r>
          </a:p>
        </p:txBody>
      </p:sp>
      <p:sp>
        <p:nvSpPr>
          <p:cNvPr id="87" name="Rectangle 86">
            <a:extLst>
              <a:ext uri="{FF2B5EF4-FFF2-40B4-BE49-F238E27FC236}">
                <a16:creationId xmlns:a16="http://schemas.microsoft.com/office/drawing/2014/main" id="{FDB810B7-7264-4A7E-8BF6-C02E507B95B3}"/>
              </a:ext>
            </a:extLst>
          </p:cNvPr>
          <p:cNvSpPr/>
          <p:nvPr/>
        </p:nvSpPr>
        <p:spPr>
          <a:xfrm>
            <a:off x="2186363" y="5365298"/>
            <a:ext cx="2250627" cy="825255"/>
          </a:xfrm>
          <a:prstGeom prst="rect">
            <a:avLst/>
          </a:prstGeom>
          <a:noFill/>
          <a:ln w="9525" cap="flat" cmpd="sng" algn="ctr">
            <a:noFill/>
            <a:prstDash val="solid"/>
          </a:ln>
          <a:effectLst/>
          <a:extLst>
            <a:ext uri="{909E8E84-426E-40DD-AFC4-6F175D3DCCD1}">
              <a14:hiddenFill xmlns:a14="http://schemas.microsoft.com/office/drawing/2010/main">
                <a:solidFill>
                  <a:srgbClr val="C9E7CA"/>
                </a:solidFill>
              </a14:hiddenFill>
            </a:ext>
            <a:ext uri="{91240B29-F687-4F45-9708-019B960494DF}">
              <a14:hiddenLine xmlns:a14="http://schemas.microsoft.com/office/drawing/2010/main" w="9525" cap="flat" cmpd="sng" algn="ctr">
                <a:solidFill>
                  <a:srgbClr val="BEC3C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89999" rIns="36000" bIns="89999" rtlCol="0" anchor="ctr" anchorCtr="0"/>
          <a:lstStyle/>
          <a:p>
            <a:pPr algn="ctr"/>
            <a:r>
              <a:rPr lang="en-US" sz="1600" dirty="0" err="1">
                <a:solidFill>
                  <a:schemeClr val="tx1">
                    <a:lumMod val="100000"/>
                  </a:schemeClr>
                </a:solidFill>
                <a:latin typeface="Trebuchet MS" panose="020B0603020202020204" pitchFamily="34" charset="0"/>
              </a:rPr>
              <a:t>Crear</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Escenarios</a:t>
            </a:r>
            <a:endParaRPr lang="en-US" sz="1600" dirty="0">
              <a:solidFill>
                <a:schemeClr val="tx1">
                  <a:lumMod val="100000"/>
                </a:schemeClr>
              </a:solidFill>
              <a:latin typeface="Trebuchet MS" panose="020B0603020202020204" pitchFamily="34" charset="0"/>
            </a:endParaRPr>
          </a:p>
        </p:txBody>
      </p:sp>
      <p:sp>
        <p:nvSpPr>
          <p:cNvPr id="88" name="Rectangle 87">
            <a:extLst>
              <a:ext uri="{FF2B5EF4-FFF2-40B4-BE49-F238E27FC236}">
                <a16:creationId xmlns:a16="http://schemas.microsoft.com/office/drawing/2014/main" id="{33AEDD2F-AA3A-41E0-9E72-036D54E251EA}"/>
              </a:ext>
            </a:extLst>
          </p:cNvPr>
          <p:cNvSpPr/>
          <p:nvPr/>
        </p:nvSpPr>
        <p:spPr>
          <a:xfrm>
            <a:off x="8468606" y="5532846"/>
            <a:ext cx="2157709" cy="825255"/>
          </a:xfrm>
          <a:prstGeom prst="rect">
            <a:avLst/>
          </a:prstGeom>
          <a:noFill/>
          <a:ln w="9525" cap="flat" cmpd="sng" algn="ctr">
            <a:noFill/>
            <a:prstDash val="solid"/>
          </a:ln>
          <a:effectLst/>
          <a:extLst>
            <a:ext uri="{909E8E84-426E-40DD-AFC4-6F175D3DCCD1}">
              <a14:hiddenFill xmlns:a14="http://schemas.microsoft.com/office/drawing/2010/main">
                <a:solidFill>
                  <a:srgbClr val="C9E7CA"/>
                </a:solidFill>
              </a14:hiddenFill>
            </a:ext>
            <a:ext uri="{91240B29-F687-4F45-9708-019B960494DF}">
              <a14:hiddenLine xmlns:a14="http://schemas.microsoft.com/office/drawing/2010/main" w="9525" cap="flat" cmpd="sng" algn="ctr">
                <a:solidFill>
                  <a:srgbClr val="BEC3C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89999" rIns="36000" bIns="89999" rtlCol="0" anchor="ctr" anchorCtr="0"/>
          <a:lstStyle/>
          <a:p>
            <a:pPr algn="ctr"/>
            <a:r>
              <a:rPr lang="en-US" sz="1600" dirty="0" err="1">
                <a:solidFill>
                  <a:schemeClr val="tx1">
                    <a:lumMod val="100000"/>
                  </a:schemeClr>
                </a:solidFill>
                <a:latin typeface="Trebuchet MS" panose="020B0603020202020204" pitchFamily="34" charset="0"/>
              </a:rPr>
              <a:t>Horizontes</a:t>
            </a:r>
            <a:r>
              <a:rPr lang="en-US" sz="1600" dirty="0">
                <a:solidFill>
                  <a:schemeClr val="tx1">
                    <a:lumMod val="100000"/>
                  </a:schemeClr>
                </a:solidFill>
                <a:latin typeface="Trebuchet MS" panose="020B0603020202020204" pitchFamily="34" charset="0"/>
              </a:rPr>
              <a:t> flexibles o </a:t>
            </a:r>
            <a:r>
              <a:rPr lang="en-US" sz="1600" dirty="0" err="1">
                <a:solidFill>
                  <a:schemeClr val="tx1">
                    <a:lumMod val="100000"/>
                  </a:schemeClr>
                </a:solidFill>
                <a:latin typeface="Trebuchet MS" panose="020B0603020202020204" pitchFamily="34" charset="0"/>
              </a:rPr>
              <a:t>vida</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útil</a:t>
            </a:r>
            <a:endParaRPr lang="en-US" sz="1600" dirty="0">
              <a:solidFill>
                <a:schemeClr val="tx1">
                  <a:lumMod val="100000"/>
                </a:schemeClr>
              </a:solidFill>
              <a:latin typeface="Trebuchet MS" panose="020B0603020202020204" pitchFamily="34" charset="0"/>
            </a:endParaRPr>
          </a:p>
        </p:txBody>
      </p:sp>
      <p:sp>
        <p:nvSpPr>
          <p:cNvPr id="89" name="Rectangle 88">
            <a:extLst>
              <a:ext uri="{FF2B5EF4-FFF2-40B4-BE49-F238E27FC236}">
                <a16:creationId xmlns:a16="http://schemas.microsoft.com/office/drawing/2014/main" id="{6D73151A-FD87-40D3-BA36-6F7C00390E68}"/>
              </a:ext>
            </a:extLst>
          </p:cNvPr>
          <p:cNvSpPr/>
          <p:nvPr/>
        </p:nvSpPr>
        <p:spPr>
          <a:xfrm>
            <a:off x="6279069" y="5526840"/>
            <a:ext cx="2157709" cy="825255"/>
          </a:xfrm>
          <a:prstGeom prst="rect">
            <a:avLst/>
          </a:prstGeom>
          <a:noFill/>
          <a:ln w="9525" cap="flat" cmpd="sng" algn="ctr">
            <a:noFill/>
            <a:prstDash val="solid"/>
          </a:ln>
          <a:effectLst/>
          <a:extLst>
            <a:ext uri="{909E8E84-426E-40DD-AFC4-6F175D3DCCD1}">
              <a14:hiddenFill xmlns:a14="http://schemas.microsoft.com/office/drawing/2010/main">
                <a:solidFill>
                  <a:srgbClr val="C9E7CA"/>
                </a:solidFill>
              </a14:hiddenFill>
            </a:ext>
            <a:ext uri="{91240B29-F687-4F45-9708-019B960494DF}">
              <a14:hiddenLine xmlns:a14="http://schemas.microsoft.com/office/drawing/2010/main" w="9525" cap="flat" cmpd="sng" algn="ctr">
                <a:solidFill>
                  <a:srgbClr val="BEC3C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89999" rIns="36000" bIns="89999" rtlCol="0" anchor="ctr" anchorCtr="0"/>
          <a:lstStyle/>
          <a:p>
            <a:pPr algn="ctr"/>
            <a:r>
              <a:rPr lang="en-US" sz="1600" dirty="0" err="1">
                <a:solidFill>
                  <a:schemeClr val="tx1">
                    <a:lumMod val="100000"/>
                  </a:schemeClr>
                </a:solidFill>
                <a:latin typeface="Trebuchet MS" panose="020B0603020202020204" pitchFamily="34" charset="0"/>
              </a:rPr>
              <a:t>Aproveche</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el</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aprendizaje</a:t>
            </a:r>
            <a:r>
              <a:rPr lang="en-US" sz="1600" dirty="0">
                <a:solidFill>
                  <a:schemeClr val="tx1">
                    <a:lumMod val="100000"/>
                  </a:schemeClr>
                </a:solidFill>
                <a:latin typeface="Trebuchet MS" panose="020B0603020202020204" pitchFamily="34" charset="0"/>
              </a:rPr>
              <a:t> </a:t>
            </a:r>
            <a:r>
              <a:rPr lang="en-US" sz="1600" dirty="0" err="1">
                <a:solidFill>
                  <a:schemeClr val="tx1">
                    <a:lumMod val="100000"/>
                  </a:schemeClr>
                </a:solidFill>
                <a:latin typeface="Trebuchet MS" panose="020B0603020202020204" pitchFamily="34" charset="0"/>
              </a:rPr>
              <a:t>automático</a:t>
            </a:r>
            <a:endParaRPr lang="en-US" sz="1600" dirty="0">
              <a:solidFill>
                <a:schemeClr val="tx1">
                  <a:lumMod val="100000"/>
                </a:schemeClr>
              </a:solidFill>
              <a:latin typeface="Trebuchet MS" panose="020B0603020202020204" pitchFamily="34" charset="0"/>
            </a:endParaRPr>
          </a:p>
        </p:txBody>
      </p:sp>
      <p:grpSp>
        <p:nvGrpSpPr>
          <p:cNvPr id="90" name="Group 89">
            <a:extLst>
              <a:ext uri="{FF2B5EF4-FFF2-40B4-BE49-F238E27FC236}">
                <a16:creationId xmlns:a16="http://schemas.microsoft.com/office/drawing/2014/main" id="{0731E50F-28E9-476A-A972-86950490E4DC}"/>
              </a:ext>
            </a:extLst>
          </p:cNvPr>
          <p:cNvGrpSpPr/>
          <p:nvPr/>
        </p:nvGrpSpPr>
        <p:grpSpPr>
          <a:xfrm>
            <a:off x="2459048" y="3166326"/>
            <a:ext cx="1640659" cy="2216003"/>
            <a:chOff x="691857" y="2657762"/>
            <a:chExt cx="1640659" cy="2216003"/>
          </a:xfrm>
        </p:grpSpPr>
        <p:cxnSp>
          <p:nvCxnSpPr>
            <p:cNvPr id="95" name="Straight Connector 94">
              <a:extLst>
                <a:ext uri="{FF2B5EF4-FFF2-40B4-BE49-F238E27FC236}">
                  <a16:creationId xmlns:a16="http://schemas.microsoft.com/office/drawing/2014/main" id="{CF6A8DE5-69E3-465A-94AE-0658A71985F8}"/>
                </a:ext>
              </a:extLst>
            </p:cNvPr>
            <p:cNvCxnSpPr/>
            <p:nvPr/>
          </p:nvCxnSpPr>
          <p:spPr>
            <a:xfrm rot="5400000" flipH="1">
              <a:off x="792186" y="4153765"/>
              <a:ext cx="1440000"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40B91E86-8F76-40DF-AE32-24227D1145EC}"/>
                </a:ext>
              </a:extLst>
            </p:cNvPr>
            <p:cNvSpPr>
              <a:spLocks noChangeAspect="1"/>
            </p:cNvSpPr>
            <p:nvPr/>
          </p:nvSpPr>
          <p:spPr>
            <a:xfrm>
              <a:off x="691857" y="2657762"/>
              <a:ext cx="1640659" cy="1640659"/>
            </a:xfrm>
            <a:prstGeom prst="ellipse">
              <a:avLst/>
            </a:prstGeom>
            <a:solidFill>
              <a:schemeClr val="bg1"/>
            </a:solidFill>
            <a:ln w="76200" cap="flat" cmpd="sng" algn="ctr">
              <a:gradFill flip="none" rotWithShape="1">
                <a:gsLst>
                  <a:gs pos="0">
                    <a:schemeClr val="accent5"/>
                  </a:gs>
                  <a:gs pos="100000">
                    <a:schemeClr val="bg1">
                      <a:lumMod val="75000"/>
                    </a:schemeClr>
                  </a:gs>
                </a:gsLst>
                <a:lin ang="2700000" scaled="1"/>
                <a:tileRect/>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1200" kern="0" dirty="0">
                <a:solidFill>
                  <a:schemeClr val="bg1">
                    <a:lumMod val="50000"/>
                  </a:schemeClr>
                </a:solidFill>
                <a:latin typeface="Trebuchet MS" panose="020B0603020202020204" pitchFamily="34" charset="0"/>
              </a:endParaRPr>
            </a:p>
          </p:txBody>
        </p:sp>
        <p:grpSp>
          <p:nvGrpSpPr>
            <p:cNvPr id="97" name="bcgIcons_GroupCollaboration">
              <a:extLst>
                <a:ext uri="{FF2B5EF4-FFF2-40B4-BE49-F238E27FC236}">
                  <a16:creationId xmlns:a16="http://schemas.microsoft.com/office/drawing/2014/main" id="{1EFCBC5A-871A-4507-9E8E-25ACAA0AD7C4}"/>
                </a:ext>
              </a:extLst>
            </p:cNvPr>
            <p:cNvGrpSpPr>
              <a:grpSpLocks noChangeAspect="1"/>
            </p:cNvGrpSpPr>
            <p:nvPr/>
          </p:nvGrpSpPr>
          <p:grpSpPr bwMode="auto">
            <a:xfrm>
              <a:off x="854428" y="2819723"/>
              <a:ext cx="1315517" cy="1316736"/>
              <a:chOff x="1682" y="0"/>
              <a:chExt cx="4316" cy="4320"/>
            </a:xfrm>
          </p:grpSpPr>
          <p:sp>
            <p:nvSpPr>
              <p:cNvPr id="98" name="AutoShape 23">
                <a:extLst>
                  <a:ext uri="{FF2B5EF4-FFF2-40B4-BE49-F238E27FC236}">
                    <a16:creationId xmlns:a16="http://schemas.microsoft.com/office/drawing/2014/main" id="{2C3C88EC-8018-4DEB-9E56-DE7D12D5755D}"/>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endParaRPr lang="en-GB" dirty="0"/>
              </a:p>
            </p:txBody>
          </p:sp>
          <p:sp>
            <p:nvSpPr>
              <p:cNvPr id="99" name="Freeform 25">
                <a:extLst>
                  <a:ext uri="{FF2B5EF4-FFF2-40B4-BE49-F238E27FC236}">
                    <a16:creationId xmlns:a16="http://schemas.microsoft.com/office/drawing/2014/main" id="{EE5E531E-F11C-44D4-AFA1-17727E4FFFC0}"/>
                  </a:ext>
                </a:extLst>
              </p:cNvPr>
              <p:cNvSpPr>
                <a:spLocks noEditPoints="1"/>
              </p:cNvSpPr>
              <p:nvPr/>
            </p:nvSpPr>
            <p:spPr bwMode="auto">
              <a:xfrm>
                <a:off x="2237" y="1031"/>
                <a:ext cx="3210" cy="2892"/>
              </a:xfrm>
              <a:custGeom>
                <a:avLst/>
                <a:gdLst>
                  <a:gd name="T0" fmla="*/ 773 w 1714"/>
                  <a:gd name="T1" fmla="*/ 454 h 1542"/>
                  <a:gd name="T2" fmla="*/ 493 w 1714"/>
                  <a:gd name="T3" fmla="*/ 368 h 1542"/>
                  <a:gd name="T4" fmla="*/ 258 w 1714"/>
                  <a:gd name="T5" fmla="*/ 0 h 1542"/>
                  <a:gd name="T6" fmla="*/ 258 w 1714"/>
                  <a:gd name="T7" fmla="*/ 517 h 1542"/>
                  <a:gd name="T8" fmla="*/ 717 w 1714"/>
                  <a:gd name="T9" fmla="*/ 548 h 1542"/>
                  <a:gd name="T10" fmla="*/ 747 w 1714"/>
                  <a:gd name="T11" fmla="*/ 540 h 1542"/>
                  <a:gd name="T12" fmla="*/ 794 w 1714"/>
                  <a:gd name="T13" fmla="*/ 492 h 1542"/>
                  <a:gd name="T14" fmla="*/ 402 w 1714"/>
                  <a:gd name="T15" fmla="*/ 273 h 1542"/>
                  <a:gd name="T16" fmla="*/ 373 w 1714"/>
                  <a:gd name="T17" fmla="*/ 331 h 1542"/>
                  <a:gd name="T18" fmla="*/ 363 w 1714"/>
                  <a:gd name="T19" fmla="*/ 367 h 1542"/>
                  <a:gd name="T20" fmla="*/ 301 w 1714"/>
                  <a:gd name="T21" fmla="*/ 423 h 1542"/>
                  <a:gd name="T22" fmla="*/ 294 w 1714"/>
                  <a:gd name="T23" fmla="*/ 430 h 1542"/>
                  <a:gd name="T24" fmla="*/ 169 w 1714"/>
                  <a:gd name="T25" fmla="*/ 402 h 1542"/>
                  <a:gd name="T26" fmla="*/ 125 w 1714"/>
                  <a:gd name="T27" fmla="*/ 167 h 1542"/>
                  <a:gd name="T28" fmla="*/ 385 w 1714"/>
                  <a:gd name="T29" fmla="*/ 107 h 1542"/>
                  <a:gd name="T30" fmla="*/ 364 w 1714"/>
                  <a:gd name="T31" fmla="*/ 151 h 1542"/>
                  <a:gd name="T32" fmla="*/ 364 w 1714"/>
                  <a:gd name="T33" fmla="*/ 186 h 1542"/>
                  <a:gd name="T34" fmla="*/ 372 w 1714"/>
                  <a:gd name="T35" fmla="*/ 218 h 1542"/>
                  <a:gd name="T36" fmla="*/ 387 w 1714"/>
                  <a:gd name="T37" fmla="*/ 246 h 1542"/>
                  <a:gd name="T38" fmla="*/ 879 w 1714"/>
                  <a:gd name="T39" fmla="*/ 1026 h 1542"/>
                  <a:gd name="T40" fmla="*/ 857 w 1714"/>
                  <a:gd name="T41" fmla="*/ 730 h 1542"/>
                  <a:gd name="T42" fmla="*/ 765 w 1714"/>
                  <a:gd name="T43" fmla="*/ 722 h 1542"/>
                  <a:gd name="T44" fmla="*/ 835 w 1714"/>
                  <a:gd name="T45" fmla="*/ 773 h 1542"/>
                  <a:gd name="T46" fmla="*/ 598 w 1714"/>
                  <a:gd name="T47" fmla="*/ 1284 h 1542"/>
                  <a:gd name="T48" fmla="*/ 1116 w 1714"/>
                  <a:gd name="T49" fmla="*/ 1284 h 1542"/>
                  <a:gd name="T50" fmla="*/ 946 w 1714"/>
                  <a:gd name="T51" fmla="*/ 1352 h 1542"/>
                  <a:gd name="T52" fmla="*/ 941 w 1714"/>
                  <a:gd name="T53" fmla="*/ 1434 h 1542"/>
                  <a:gd name="T54" fmla="*/ 822 w 1714"/>
                  <a:gd name="T55" fmla="*/ 1455 h 1542"/>
                  <a:gd name="T56" fmla="*/ 814 w 1714"/>
                  <a:gd name="T57" fmla="*/ 1396 h 1542"/>
                  <a:gd name="T58" fmla="*/ 743 w 1714"/>
                  <a:gd name="T59" fmla="*/ 1358 h 1542"/>
                  <a:gd name="T60" fmla="*/ 745 w 1714"/>
                  <a:gd name="T61" fmla="*/ 1315 h 1542"/>
                  <a:gd name="T62" fmla="*/ 728 w 1714"/>
                  <a:gd name="T63" fmla="*/ 1271 h 1542"/>
                  <a:gd name="T64" fmla="*/ 743 w 1714"/>
                  <a:gd name="T65" fmla="*/ 1243 h 1542"/>
                  <a:gd name="T66" fmla="*/ 751 w 1714"/>
                  <a:gd name="T67" fmla="*/ 1211 h 1542"/>
                  <a:gd name="T68" fmla="*/ 752 w 1714"/>
                  <a:gd name="T69" fmla="*/ 1176 h 1542"/>
                  <a:gd name="T70" fmla="*/ 730 w 1714"/>
                  <a:gd name="T71" fmla="*/ 1132 h 1542"/>
                  <a:gd name="T72" fmla="*/ 991 w 1714"/>
                  <a:gd name="T73" fmla="*/ 1192 h 1542"/>
                  <a:gd name="T74" fmla="*/ 1456 w 1714"/>
                  <a:gd name="T75" fmla="*/ 0 h 1542"/>
                  <a:gd name="T76" fmla="*/ 1221 w 1714"/>
                  <a:gd name="T77" fmla="*/ 368 h 1542"/>
                  <a:gd name="T78" fmla="*/ 965 w 1714"/>
                  <a:gd name="T79" fmla="*/ 534 h 1542"/>
                  <a:gd name="T80" fmla="*/ 984 w 1714"/>
                  <a:gd name="T81" fmla="*/ 603 h 1542"/>
                  <a:gd name="T82" fmla="*/ 1028 w 1714"/>
                  <a:gd name="T83" fmla="*/ 603 h 1542"/>
                  <a:gd name="T84" fmla="*/ 1243 w 1714"/>
                  <a:gd name="T85" fmla="*/ 406 h 1542"/>
                  <a:gd name="T86" fmla="*/ 1714 w 1714"/>
                  <a:gd name="T87" fmla="*/ 259 h 1542"/>
                  <a:gd name="T88" fmla="*/ 1514 w 1714"/>
                  <a:gd name="T89" fmla="*/ 363 h 1542"/>
                  <a:gd name="T90" fmla="*/ 1509 w 1714"/>
                  <a:gd name="T91" fmla="*/ 407 h 1542"/>
                  <a:gd name="T92" fmla="*/ 1417 w 1714"/>
                  <a:gd name="T93" fmla="*/ 427 h 1542"/>
                  <a:gd name="T94" fmla="*/ 1411 w 1714"/>
                  <a:gd name="T95" fmla="*/ 363 h 1542"/>
                  <a:gd name="T96" fmla="*/ 1346 w 1714"/>
                  <a:gd name="T97" fmla="*/ 356 h 1542"/>
                  <a:gd name="T98" fmla="*/ 1339 w 1714"/>
                  <a:gd name="T99" fmla="*/ 290 h 1542"/>
                  <a:gd name="T100" fmla="*/ 1321 w 1714"/>
                  <a:gd name="T101" fmla="*/ 246 h 1542"/>
                  <a:gd name="T102" fmla="*/ 1337 w 1714"/>
                  <a:gd name="T103" fmla="*/ 191 h 1542"/>
                  <a:gd name="T104" fmla="*/ 1343 w 1714"/>
                  <a:gd name="T105" fmla="*/ 143 h 1542"/>
                  <a:gd name="T106" fmla="*/ 1582 w 1714"/>
                  <a:gd name="T107" fmla="*/ 165 h 1542"/>
                  <a:gd name="T108" fmla="*/ 857 w 1714"/>
                  <a:gd name="T109" fmla="*/ 669 h 1542"/>
                  <a:gd name="T110" fmla="*/ 857 w 1714"/>
                  <a:gd name="T111" fmla="*/ 537 h 1542"/>
                  <a:gd name="T112" fmla="*/ 857 w 1714"/>
                  <a:gd name="T113" fmla="*/ 669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4" h="1542">
                    <a:moveTo>
                      <a:pt x="803" y="462"/>
                    </a:moveTo>
                    <a:cubicBezTo>
                      <a:pt x="797" y="451"/>
                      <a:pt x="783" y="448"/>
                      <a:pt x="773" y="454"/>
                    </a:cubicBezTo>
                    <a:cubicBezTo>
                      <a:pt x="753" y="465"/>
                      <a:pt x="735" y="481"/>
                      <a:pt x="721" y="499"/>
                    </a:cubicBezTo>
                    <a:cubicBezTo>
                      <a:pt x="493" y="368"/>
                      <a:pt x="493" y="368"/>
                      <a:pt x="493" y="368"/>
                    </a:cubicBezTo>
                    <a:cubicBezTo>
                      <a:pt x="509" y="335"/>
                      <a:pt x="517" y="298"/>
                      <a:pt x="517" y="259"/>
                    </a:cubicBezTo>
                    <a:cubicBezTo>
                      <a:pt x="517" y="116"/>
                      <a:pt x="401" y="0"/>
                      <a:pt x="258" y="0"/>
                    </a:cubicBezTo>
                    <a:cubicBezTo>
                      <a:pt x="116" y="0"/>
                      <a:pt x="0" y="116"/>
                      <a:pt x="0" y="259"/>
                    </a:cubicBezTo>
                    <a:cubicBezTo>
                      <a:pt x="0" y="402"/>
                      <a:pt x="116" y="517"/>
                      <a:pt x="258" y="517"/>
                    </a:cubicBezTo>
                    <a:cubicBezTo>
                      <a:pt x="347" y="517"/>
                      <a:pt x="424" y="473"/>
                      <a:pt x="471" y="406"/>
                    </a:cubicBezTo>
                    <a:cubicBezTo>
                      <a:pt x="717" y="548"/>
                      <a:pt x="717" y="548"/>
                      <a:pt x="717" y="548"/>
                    </a:cubicBezTo>
                    <a:cubicBezTo>
                      <a:pt x="720" y="550"/>
                      <a:pt x="724" y="551"/>
                      <a:pt x="728" y="551"/>
                    </a:cubicBezTo>
                    <a:cubicBezTo>
                      <a:pt x="735" y="551"/>
                      <a:pt x="742" y="547"/>
                      <a:pt x="747" y="540"/>
                    </a:cubicBezTo>
                    <a:cubicBezTo>
                      <a:pt x="747" y="539"/>
                      <a:pt x="747" y="539"/>
                      <a:pt x="747" y="539"/>
                    </a:cubicBezTo>
                    <a:cubicBezTo>
                      <a:pt x="758" y="519"/>
                      <a:pt x="775" y="503"/>
                      <a:pt x="794" y="492"/>
                    </a:cubicBezTo>
                    <a:cubicBezTo>
                      <a:pt x="805" y="486"/>
                      <a:pt x="809" y="473"/>
                      <a:pt x="803" y="462"/>
                    </a:cubicBezTo>
                    <a:close/>
                    <a:moveTo>
                      <a:pt x="402" y="273"/>
                    </a:moveTo>
                    <a:cubicBezTo>
                      <a:pt x="400" y="277"/>
                      <a:pt x="394" y="289"/>
                      <a:pt x="371" y="290"/>
                    </a:cubicBezTo>
                    <a:cubicBezTo>
                      <a:pt x="372" y="301"/>
                      <a:pt x="374" y="319"/>
                      <a:pt x="373" y="331"/>
                    </a:cubicBezTo>
                    <a:cubicBezTo>
                      <a:pt x="373" y="333"/>
                      <a:pt x="373" y="333"/>
                      <a:pt x="373" y="333"/>
                    </a:cubicBezTo>
                    <a:cubicBezTo>
                      <a:pt x="371" y="352"/>
                      <a:pt x="371" y="363"/>
                      <a:pt x="363" y="367"/>
                    </a:cubicBezTo>
                    <a:cubicBezTo>
                      <a:pt x="356" y="370"/>
                      <a:pt x="332" y="374"/>
                      <a:pt x="301" y="371"/>
                    </a:cubicBezTo>
                    <a:cubicBezTo>
                      <a:pt x="301" y="423"/>
                      <a:pt x="301" y="423"/>
                      <a:pt x="301" y="423"/>
                    </a:cubicBezTo>
                    <a:cubicBezTo>
                      <a:pt x="301" y="427"/>
                      <a:pt x="298" y="430"/>
                      <a:pt x="294" y="430"/>
                    </a:cubicBezTo>
                    <a:cubicBezTo>
                      <a:pt x="294" y="430"/>
                      <a:pt x="294" y="430"/>
                      <a:pt x="294" y="430"/>
                    </a:cubicBezTo>
                    <a:cubicBezTo>
                      <a:pt x="289" y="430"/>
                      <a:pt x="224" y="430"/>
                      <a:pt x="174" y="409"/>
                    </a:cubicBezTo>
                    <a:cubicBezTo>
                      <a:pt x="171" y="408"/>
                      <a:pt x="169" y="405"/>
                      <a:pt x="169" y="402"/>
                    </a:cubicBezTo>
                    <a:cubicBezTo>
                      <a:pt x="169" y="327"/>
                      <a:pt x="169" y="327"/>
                      <a:pt x="169" y="327"/>
                    </a:cubicBezTo>
                    <a:cubicBezTo>
                      <a:pt x="144" y="300"/>
                      <a:pt x="93" y="234"/>
                      <a:pt x="125" y="167"/>
                    </a:cubicBezTo>
                    <a:cubicBezTo>
                      <a:pt x="142" y="130"/>
                      <a:pt x="178" y="87"/>
                      <a:pt x="251" y="87"/>
                    </a:cubicBezTo>
                    <a:cubicBezTo>
                      <a:pt x="333" y="87"/>
                      <a:pt x="309" y="108"/>
                      <a:pt x="385" y="107"/>
                    </a:cubicBezTo>
                    <a:cubicBezTo>
                      <a:pt x="393" y="107"/>
                      <a:pt x="369" y="134"/>
                      <a:pt x="365" y="150"/>
                    </a:cubicBezTo>
                    <a:cubicBezTo>
                      <a:pt x="364" y="151"/>
                      <a:pt x="364" y="151"/>
                      <a:pt x="364" y="151"/>
                    </a:cubicBezTo>
                    <a:cubicBezTo>
                      <a:pt x="363" y="152"/>
                      <a:pt x="361" y="150"/>
                      <a:pt x="360" y="151"/>
                    </a:cubicBezTo>
                    <a:cubicBezTo>
                      <a:pt x="361" y="161"/>
                      <a:pt x="362" y="179"/>
                      <a:pt x="364" y="186"/>
                    </a:cubicBezTo>
                    <a:cubicBezTo>
                      <a:pt x="366" y="192"/>
                      <a:pt x="368" y="199"/>
                      <a:pt x="369" y="205"/>
                    </a:cubicBezTo>
                    <a:cubicBezTo>
                      <a:pt x="370" y="210"/>
                      <a:pt x="371" y="215"/>
                      <a:pt x="372" y="218"/>
                    </a:cubicBezTo>
                    <a:cubicBezTo>
                      <a:pt x="376" y="229"/>
                      <a:pt x="381" y="239"/>
                      <a:pt x="385" y="243"/>
                    </a:cubicBezTo>
                    <a:cubicBezTo>
                      <a:pt x="386" y="244"/>
                      <a:pt x="386" y="245"/>
                      <a:pt x="387" y="246"/>
                    </a:cubicBezTo>
                    <a:cubicBezTo>
                      <a:pt x="396" y="255"/>
                      <a:pt x="405" y="264"/>
                      <a:pt x="402" y="273"/>
                    </a:cubicBezTo>
                    <a:close/>
                    <a:moveTo>
                      <a:pt x="879" y="1026"/>
                    </a:moveTo>
                    <a:cubicBezTo>
                      <a:pt x="879" y="752"/>
                      <a:pt x="879" y="752"/>
                      <a:pt x="879" y="752"/>
                    </a:cubicBezTo>
                    <a:cubicBezTo>
                      <a:pt x="879" y="740"/>
                      <a:pt x="869" y="730"/>
                      <a:pt x="857" y="730"/>
                    </a:cubicBezTo>
                    <a:cubicBezTo>
                      <a:pt x="835" y="730"/>
                      <a:pt x="813" y="725"/>
                      <a:pt x="794" y="714"/>
                    </a:cubicBezTo>
                    <a:cubicBezTo>
                      <a:pt x="784" y="708"/>
                      <a:pt x="770" y="712"/>
                      <a:pt x="765" y="722"/>
                    </a:cubicBezTo>
                    <a:cubicBezTo>
                      <a:pt x="759" y="733"/>
                      <a:pt x="762" y="746"/>
                      <a:pt x="773" y="752"/>
                    </a:cubicBezTo>
                    <a:cubicBezTo>
                      <a:pt x="792" y="763"/>
                      <a:pt x="813" y="770"/>
                      <a:pt x="835" y="773"/>
                    </a:cubicBezTo>
                    <a:cubicBezTo>
                      <a:pt x="835" y="1026"/>
                      <a:pt x="835" y="1026"/>
                      <a:pt x="835" y="1026"/>
                    </a:cubicBezTo>
                    <a:cubicBezTo>
                      <a:pt x="702" y="1037"/>
                      <a:pt x="598" y="1148"/>
                      <a:pt x="598" y="1284"/>
                    </a:cubicBezTo>
                    <a:cubicBezTo>
                      <a:pt x="598" y="1427"/>
                      <a:pt x="714" y="1542"/>
                      <a:pt x="857" y="1542"/>
                    </a:cubicBezTo>
                    <a:cubicBezTo>
                      <a:pt x="1000" y="1542"/>
                      <a:pt x="1116" y="1427"/>
                      <a:pt x="1116" y="1284"/>
                    </a:cubicBezTo>
                    <a:cubicBezTo>
                      <a:pt x="1116" y="1148"/>
                      <a:pt x="1012" y="1037"/>
                      <a:pt x="879" y="1026"/>
                    </a:cubicBezTo>
                    <a:close/>
                    <a:moveTo>
                      <a:pt x="946" y="1352"/>
                    </a:moveTo>
                    <a:cubicBezTo>
                      <a:pt x="946" y="1427"/>
                      <a:pt x="946" y="1427"/>
                      <a:pt x="946" y="1427"/>
                    </a:cubicBezTo>
                    <a:cubicBezTo>
                      <a:pt x="946" y="1430"/>
                      <a:pt x="944" y="1433"/>
                      <a:pt x="941" y="1434"/>
                    </a:cubicBezTo>
                    <a:cubicBezTo>
                      <a:pt x="891" y="1455"/>
                      <a:pt x="827" y="1455"/>
                      <a:pt x="822" y="1455"/>
                    </a:cubicBezTo>
                    <a:cubicBezTo>
                      <a:pt x="822" y="1455"/>
                      <a:pt x="822" y="1455"/>
                      <a:pt x="822" y="1455"/>
                    </a:cubicBezTo>
                    <a:cubicBezTo>
                      <a:pt x="817" y="1455"/>
                      <a:pt x="814" y="1452"/>
                      <a:pt x="814" y="1448"/>
                    </a:cubicBezTo>
                    <a:cubicBezTo>
                      <a:pt x="814" y="1396"/>
                      <a:pt x="814" y="1396"/>
                      <a:pt x="814" y="1396"/>
                    </a:cubicBezTo>
                    <a:cubicBezTo>
                      <a:pt x="783" y="1399"/>
                      <a:pt x="760" y="1395"/>
                      <a:pt x="753" y="1392"/>
                    </a:cubicBezTo>
                    <a:cubicBezTo>
                      <a:pt x="745" y="1388"/>
                      <a:pt x="744" y="1377"/>
                      <a:pt x="743" y="1358"/>
                    </a:cubicBezTo>
                    <a:cubicBezTo>
                      <a:pt x="743" y="1356"/>
                      <a:pt x="743" y="1356"/>
                      <a:pt x="743" y="1356"/>
                    </a:cubicBezTo>
                    <a:cubicBezTo>
                      <a:pt x="742" y="1344"/>
                      <a:pt x="743" y="1326"/>
                      <a:pt x="745" y="1315"/>
                    </a:cubicBezTo>
                    <a:cubicBezTo>
                      <a:pt x="721" y="1314"/>
                      <a:pt x="715" y="1302"/>
                      <a:pt x="714" y="1298"/>
                    </a:cubicBezTo>
                    <a:cubicBezTo>
                      <a:pt x="711" y="1289"/>
                      <a:pt x="719" y="1280"/>
                      <a:pt x="728" y="1271"/>
                    </a:cubicBezTo>
                    <a:cubicBezTo>
                      <a:pt x="729" y="1270"/>
                      <a:pt x="730" y="1269"/>
                      <a:pt x="731" y="1268"/>
                    </a:cubicBezTo>
                    <a:cubicBezTo>
                      <a:pt x="735" y="1264"/>
                      <a:pt x="739" y="1254"/>
                      <a:pt x="743" y="1243"/>
                    </a:cubicBezTo>
                    <a:cubicBezTo>
                      <a:pt x="744" y="1240"/>
                      <a:pt x="745" y="1235"/>
                      <a:pt x="746" y="1230"/>
                    </a:cubicBezTo>
                    <a:cubicBezTo>
                      <a:pt x="748" y="1224"/>
                      <a:pt x="749" y="1217"/>
                      <a:pt x="751" y="1211"/>
                    </a:cubicBezTo>
                    <a:cubicBezTo>
                      <a:pt x="753" y="1204"/>
                      <a:pt x="755" y="1186"/>
                      <a:pt x="756" y="1176"/>
                    </a:cubicBezTo>
                    <a:cubicBezTo>
                      <a:pt x="754" y="1175"/>
                      <a:pt x="752" y="1177"/>
                      <a:pt x="752" y="1176"/>
                    </a:cubicBezTo>
                    <a:cubicBezTo>
                      <a:pt x="751" y="1176"/>
                      <a:pt x="751" y="1176"/>
                      <a:pt x="751" y="1175"/>
                    </a:cubicBezTo>
                    <a:cubicBezTo>
                      <a:pt x="747" y="1159"/>
                      <a:pt x="722" y="1132"/>
                      <a:pt x="730" y="1132"/>
                    </a:cubicBezTo>
                    <a:cubicBezTo>
                      <a:pt x="807" y="1133"/>
                      <a:pt x="783" y="1112"/>
                      <a:pt x="865" y="1112"/>
                    </a:cubicBezTo>
                    <a:cubicBezTo>
                      <a:pt x="937" y="1112"/>
                      <a:pt x="973" y="1155"/>
                      <a:pt x="991" y="1192"/>
                    </a:cubicBezTo>
                    <a:cubicBezTo>
                      <a:pt x="1022" y="1259"/>
                      <a:pt x="971" y="1325"/>
                      <a:pt x="946" y="1352"/>
                    </a:cubicBezTo>
                    <a:close/>
                    <a:moveTo>
                      <a:pt x="1456" y="0"/>
                    </a:moveTo>
                    <a:cubicBezTo>
                      <a:pt x="1313" y="0"/>
                      <a:pt x="1197" y="116"/>
                      <a:pt x="1197" y="259"/>
                    </a:cubicBezTo>
                    <a:cubicBezTo>
                      <a:pt x="1197" y="298"/>
                      <a:pt x="1205" y="335"/>
                      <a:pt x="1221" y="368"/>
                    </a:cubicBezTo>
                    <a:cubicBezTo>
                      <a:pt x="975" y="509"/>
                      <a:pt x="975" y="509"/>
                      <a:pt x="975" y="509"/>
                    </a:cubicBezTo>
                    <a:cubicBezTo>
                      <a:pt x="967" y="514"/>
                      <a:pt x="963" y="525"/>
                      <a:pt x="965" y="534"/>
                    </a:cubicBezTo>
                    <a:cubicBezTo>
                      <a:pt x="966" y="536"/>
                      <a:pt x="967" y="538"/>
                      <a:pt x="968" y="540"/>
                    </a:cubicBezTo>
                    <a:cubicBezTo>
                      <a:pt x="979" y="559"/>
                      <a:pt x="984" y="581"/>
                      <a:pt x="984" y="603"/>
                    </a:cubicBezTo>
                    <a:cubicBezTo>
                      <a:pt x="984" y="615"/>
                      <a:pt x="994" y="625"/>
                      <a:pt x="1006" y="625"/>
                    </a:cubicBezTo>
                    <a:cubicBezTo>
                      <a:pt x="1018" y="625"/>
                      <a:pt x="1028" y="615"/>
                      <a:pt x="1028" y="603"/>
                    </a:cubicBezTo>
                    <a:cubicBezTo>
                      <a:pt x="1028" y="580"/>
                      <a:pt x="1024" y="558"/>
                      <a:pt x="1015" y="537"/>
                    </a:cubicBezTo>
                    <a:cubicBezTo>
                      <a:pt x="1243" y="406"/>
                      <a:pt x="1243" y="406"/>
                      <a:pt x="1243" y="406"/>
                    </a:cubicBezTo>
                    <a:cubicBezTo>
                      <a:pt x="1290" y="473"/>
                      <a:pt x="1367" y="517"/>
                      <a:pt x="1456" y="517"/>
                    </a:cubicBezTo>
                    <a:cubicBezTo>
                      <a:pt x="1598" y="517"/>
                      <a:pt x="1714" y="402"/>
                      <a:pt x="1714" y="259"/>
                    </a:cubicBezTo>
                    <a:cubicBezTo>
                      <a:pt x="1714" y="116"/>
                      <a:pt x="1598" y="0"/>
                      <a:pt x="1456" y="0"/>
                    </a:cubicBezTo>
                    <a:close/>
                    <a:moveTo>
                      <a:pt x="1514" y="363"/>
                    </a:moveTo>
                    <a:cubicBezTo>
                      <a:pt x="1512" y="401"/>
                      <a:pt x="1512" y="401"/>
                      <a:pt x="1512" y="401"/>
                    </a:cubicBezTo>
                    <a:cubicBezTo>
                      <a:pt x="1512" y="403"/>
                      <a:pt x="1511" y="405"/>
                      <a:pt x="1509" y="407"/>
                    </a:cubicBezTo>
                    <a:cubicBezTo>
                      <a:pt x="1478" y="425"/>
                      <a:pt x="1441" y="427"/>
                      <a:pt x="1425" y="427"/>
                    </a:cubicBezTo>
                    <a:cubicBezTo>
                      <a:pt x="1421" y="427"/>
                      <a:pt x="1418" y="427"/>
                      <a:pt x="1417" y="427"/>
                    </a:cubicBezTo>
                    <a:cubicBezTo>
                      <a:pt x="1414" y="426"/>
                      <a:pt x="1411" y="423"/>
                      <a:pt x="1411" y="419"/>
                    </a:cubicBezTo>
                    <a:cubicBezTo>
                      <a:pt x="1411" y="363"/>
                      <a:pt x="1411" y="363"/>
                      <a:pt x="1411" y="363"/>
                    </a:cubicBezTo>
                    <a:cubicBezTo>
                      <a:pt x="1403" y="363"/>
                      <a:pt x="1392" y="364"/>
                      <a:pt x="1388" y="364"/>
                    </a:cubicBezTo>
                    <a:cubicBezTo>
                      <a:pt x="1358" y="364"/>
                      <a:pt x="1350" y="360"/>
                      <a:pt x="1346" y="356"/>
                    </a:cubicBezTo>
                    <a:cubicBezTo>
                      <a:pt x="1342" y="352"/>
                      <a:pt x="1338" y="344"/>
                      <a:pt x="1339" y="313"/>
                    </a:cubicBezTo>
                    <a:cubicBezTo>
                      <a:pt x="1339" y="304"/>
                      <a:pt x="1339" y="295"/>
                      <a:pt x="1339" y="290"/>
                    </a:cubicBezTo>
                    <a:cubicBezTo>
                      <a:pt x="1320" y="289"/>
                      <a:pt x="1311" y="280"/>
                      <a:pt x="1308" y="274"/>
                    </a:cubicBezTo>
                    <a:cubicBezTo>
                      <a:pt x="1305" y="266"/>
                      <a:pt x="1314" y="253"/>
                      <a:pt x="1321" y="246"/>
                    </a:cubicBezTo>
                    <a:cubicBezTo>
                      <a:pt x="1327" y="240"/>
                      <a:pt x="1332" y="231"/>
                      <a:pt x="1335" y="224"/>
                    </a:cubicBezTo>
                    <a:cubicBezTo>
                      <a:pt x="1337" y="220"/>
                      <a:pt x="1338" y="202"/>
                      <a:pt x="1337" y="191"/>
                    </a:cubicBezTo>
                    <a:cubicBezTo>
                      <a:pt x="1335" y="170"/>
                      <a:pt x="1345" y="157"/>
                      <a:pt x="1348" y="152"/>
                    </a:cubicBezTo>
                    <a:cubicBezTo>
                      <a:pt x="1347" y="149"/>
                      <a:pt x="1345" y="146"/>
                      <a:pt x="1343" y="143"/>
                    </a:cubicBezTo>
                    <a:cubicBezTo>
                      <a:pt x="1339" y="127"/>
                      <a:pt x="1373" y="90"/>
                      <a:pt x="1453" y="90"/>
                    </a:cubicBezTo>
                    <a:cubicBezTo>
                      <a:pt x="1523" y="90"/>
                      <a:pt x="1565" y="128"/>
                      <a:pt x="1582" y="165"/>
                    </a:cubicBezTo>
                    <a:cubicBezTo>
                      <a:pt x="1641" y="286"/>
                      <a:pt x="1563" y="344"/>
                      <a:pt x="1514" y="363"/>
                    </a:cubicBezTo>
                    <a:close/>
                    <a:moveTo>
                      <a:pt x="857" y="669"/>
                    </a:moveTo>
                    <a:cubicBezTo>
                      <a:pt x="821" y="669"/>
                      <a:pt x="791" y="639"/>
                      <a:pt x="791" y="603"/>
                    </a:cubicBezTo>
                    <a:cubicBezTo>
                      <a:pt x="791" y="567"/>
                      <a:pt x="821" y="537"/>
                      <a:pt x="857" y="537"/>
                    </a:cubicBezTo>
                    <a:cubicBezTo>
                      <a:pt x="893" y="537"/>
                      <a:pt x="923" y="567"/>
                      <a:pt x="923" y="603"/>
                    </a:cubicBezTo>
                    <a:cubicBezTo>
                      <a:pt x="923" y="639"/>
                      <a:pt x="893" y="669"/>
                      <a:pt x="857" y="66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GB" dirty="0"/>
              </a:p>
            </p:txBody>
          </p:sp>
          <p:sp>
            <p:nvSpPr>
              <p:cNvPr id="100" name="Freeform 26">
                <a:extLst>
                  <a:ext uri="{FF2B5EF4-FFF2-40B4-BE49-F238E27FC236}">
                    <a16:creationId xmlns:a16="http://schemas.microsoft.com/office/drawing/2014/main" id="{66195FB5-DC44-4810-B70C-D34053547331}"/>
                  </a:ext>
                </a:extLst>
              </p:cNvPr>
              <p:cNvSpPr>
                <a:spLocks noEditPoints="1"/>
              </p:cNvSpPr>
              <p:nvPr/>
            </p:nvSpPr>
            <p:spPr bwMode="auto">
              <a:xfrm>
                <a:off x="2237" y="401"/>
                <a:ext cx="3210" cy="2892"/>
              </a:xfrm>
              <a:custGeom>
                <a:avLst/>
                <a:gdLst>
                  <a:gd name="T0" fmla="*/ 857 w 1714"/>
                  <a:gd name="T1" fmla="*/ 0 h 1542"/>
                  <a:gd name="T2" fmla="*/ 835 w 1714"/>
                  <a:gd name="T3" fmla="*/ 516 h 1542"/>
                  <a:gd name="T4" fmla="*/ 857 w 1714"/>
                  <a:gd name="T5" fmla="*/ 812 h 1542"/>
                  <a:gd name="T6" fmla="*/ 923 w 1714"/>
                  <a:gd name="T7" fmla="*/ 827 h 1542"/>
                  <a:gd name="T8" fmla="*/ 933 w 1714"/>
                  <a:gd name="T9" fmla="*/ 785 h 1542"/>
                  <a:gd name="T10" fmla="*/ 879 w 1714"/>
                  <a:gd name="T11" fmla="*/ 516 h 1542"/>
                  <a:gd name="T12" fmla="*/ 773 w 1714"/>
                  <a:gd name="T13" fmla="*/ 409 h 1542"/>
                  <a:gd name="T14" fmla="*/ 768 w 1714"/>
                  <a:gd name="T15" fmla="*/ 326 h 1542"/>
                  <a:gd name="T16" fmla="*/ 849 w 1714"/>
                  <a:gd name="T17" fmla="*/ 87 h 1542"/>
                  <a:gd name="T18" fmla="*/ 963 w 1714"/>
                  <a:gd name="T19" fmla="*/ 150 h 1542"/>
                  <a:gd name="T20" fmla="*/ 958 w 1714"/>
                  <a:gd name="T21" fmla="*/ 150 h 1542"/>
                  <a:gd name="T22" fmla="*/ 968 w 1714"/>
                  <a:gd name="T23" fmla="*/ 205 h 1542"/>
                  <a:gd name="T24" fmla="*/ 983 w 1714"/>
                  <a:gd name="T25" fmla="*/ 243 h 1542"/>
                  <a:gd name="T26" fmla="*/ 1000 w 1714"/>
                  <a:gd name="T27" fmla="*/ 273 h 1542"/>
                  <a:gd name="T28" fmla="*/ 971 w 1714"/>
                  <a:gd name="T29" fmla="*/ 331 h 1542"/>
                  <a:gd name="T30" fmla="*/ 961 w 1714"/>
                  <a:gd name="T31" fmla="*/ 367 h 1542"/>
                  <a:gd name="T32" fmla="*/ 900 w 1714"/>
                  <a:gd name="T33" fmla="*/ 423 h 1542"/>
                  <a:gd name="T34" fmla="*/ 892 w 1714"/>
                  <a:gd name="T35" fmla="*/ 430 h 1542"/>
                  <a:gd name="T36" fmla="*/ 1456 w 1714"/>
                  <a:gd name="T37" fmla="*/ 1025 h 1542"/>
                  <a:gd name="T38" fmla="*/ 997 w 1714"/>
                  <a:gd name="T39" fmla="*/ 994 h 1542"/>
                  <a:gd name="T40" fmla="*/ 967 w 1714"/>
                  <a:gd name="T41" fmla="*/ 1003 h 1542"/>
                  <a:gd name="T42" fmla="*/ 918 w 1714"/>
                  <a:gd name="T43" fmla="*/ 1077 h 1542"/>
                  <a:gd name="T44" fmla="*/ 993 w 1714"/>
                  <a:gd name="T45" fmla="*/ 1043 h 1542"/>
                  <a:gd name="T46" fmla="*/ 1197 w 1714"/>
                  <a:gd name="T47" fmla="*/ 1283 h 1542"/>
                  <a:gd name="T48" fmla="*/ 1714 w 1714"/>
                  <a:gd name="T49" fmla="*/ 1283 h 1542"/>
                  <a:gd name="T50" fmla="*/ 1545 w 1714"/>
                  <a:gd name="T51" fmla="*/ 1351 h 1542"/>
                  <a:gd name="T52" fmla="*/ 1540 w 1714"/>
                  <a:gd name="T53" fmla="*/ 1434 h 1542"/>
                  <a:gd name="T54" fmla="*/ 1420 w 1714"/>
                  <a:gd name="T55" fmla="*/ 1455 h 1542"/>
                  <a:gd name="T56" fmla="*/ 1413 w 1714"/>
                  <a:gd name="T57" fmla="*/ 1395 h 1542"/>
                  <a:gd name="T58" fmla="*/ 1341 w 1714"/>
                  <a:gd name="T59" fmla="*/ 1358 h 1542"/>
                  <a:gd name="T60" fmla="*/ 1343 w 1714"/>
                  <a:gd name="T61" fmla="*/ 1315 h 1542"/>
                  <a:gd name="T62" fmla="*/ 1327 w 1714"/>
                  <a:gd name="T63" fmla="*/ 1271 h 1542"/>
                  <a:gd name="T64" fmla="*/ 1342 w 1714"/>
                  <a:gd name="T65" fmla="*/ 1243 h 1542"/>
                  <a:gd name="T66" fmla="*/ 1350 w 1714"/>
                  <a:gd name="T67" fmla="*/ 1211 h 1542"/>
                  <a:gd name="T68" fmla="*/ 1350 w 1714"/>
                  <a:gd name="T69" fmla="*/ 1176 h 1542"/>
                  <a:gd name="T70" fmla="*/ 1329 w 1714"/>
                  <a:gd name="T71" fmla="*/ 1131 h 1542"/>
                  <a:gd name="T72" fmla="*/ 1589 w 1714"/>
                  <a:gd name="T73" fmla="*/ 1192 h 1542"/>
                  <a:gd name="T74" fmla="*/ 748 w 1714"/>
                  <a:gd name="T75" fmla="*/ 1006 h 1542"/>
                  <a:gd name="T76" fmla="*/ 730 w 1714"/>
                  <a:gd name="T77" fmla="*/ 939 h 1542"/>
                  <a:gd name="T78" fmla="*/ 686 w 1714"/>
                  <a:gd name="T79" fmla="*/ 939 h 1542"/>
                  <a:gd name="T80" fmla="*/ 471 w 1714"/>
                  <a:gd name="T81" fmla="*/ 1136 h 1542"/>
                  <a:gd name="T82" fmla="*/ 0 w 1714"/>
                  <a:gd name="T83" fmla="*/ 1283 h 1542"/>
                  <a:gd name="T84" fmla="*/ 517 w 1714"/>
                  <a:gd name="T85" fmla="*/ 1283 h 1542"/>
                  <a:gd name="T86" fmla="*/ 739 w 1714"/>
                  <a:gd name="T87" fmla="*/ 1033 h 1542"/>
                  <a:gd name="T88" fmla="*/ 406 w 1714"/>
                  <a:gd name="T89" fmla="*/ 1299 h 1542"/>
                  <a:gd name="T90" fmla="*/ 375 w 1714"/>
                  <a:gd name="T91" fmla="*/ 1337 h 1542"/>
                  <a:gd name="T92" fmla="*/ 326 w 1714"/>
                  <a:gd name="T93" fmla="*/ 1388 h 1542"/>
                  <a:gd name="T94" fmla="*/ 303 w 1714"/>
                  <a:gd name="T95" fmla="*/ 1444 h 1542"/>
                  <a:gd name="T96" fmla="*/ 289 w 1714"/>
                  <a:gd name="T97" fmla="*/ 1452 h 1542"/>
                  <a:gd name="T98" fmla="*/ 202 w 1714"/>
                  <a:gd name="T99" fmla="*/ 1425 h 1542"/>
                  <a:gd name="T100" fmla="*/ 132 w 1714"/>
                  <a:gd name="T101" fmla="*/ 1189 h 1542"/>
                  <a:gd name="T102" fmla="*/ 371 w 1714"/>
                  <a:gd name="T103" fmla="*/ 1168 h 1542"/>
                  <a:gd name="T104" fmla="*/ 377 w 1714"/>
                  <a:gd name="T105" fmla="*/ 1216 h 1542"/>
                  <a:gd name="T106" fmla="*/ 393 w 1714"/>
                  <a:gd name="T107" fmla="*/ 127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4" h="1542">
                    <a:moveTo>
                      <a:pt x="1116" y="258"/>
                    </a:moveTo>
                    <a:cubicBezTo>
                      <a:pt x="1116" y="115"/>
                      <a:pt x="1000" y="0"/>
                      <a:pt x="857" y="0"/>
                    </a:cubicBezTo>
                    <a:cubicBezTo>
                      <a:pt x="714" y="0"/>
                      <a:pt x="598" y="115"/>
                      <a:pt x="598" y="258"/>
                    </a:cubicBezTo>
                    <a:cubicBezTo>
                      <a:pt x="598" y="394"/>
                      <a:pt x="702" y="505"/>
                      <a:pt x="835" y="516"/>
                    </a:cubicBezTo>
                    <a:cubicBezTo>
                      <a:pt x="835" y="790"/>
                      <a:pt x="835" y="790"/>
                      <a:pt x="835" y="790"/>
                    </a:cubicBezTo>
                    <a:cubicBezTo>
                      <a:pt x="835" y="802"/>
                      <a:pt x="845" y="812"/>
                      <a:pt x="857" y="812"/>
                    </a:cubicBezTo>
                    <a:cubicBezTo>
                      <a:pt x="877" y="812"/>
                      <a:pt x="896" y="816"/>
                      <a:pt x="913" y="825"/>
                    </a:cubicBezTo>
                    <a:cubicBezTo>
                      <a:pt x="916" y="826"/>
                      <a:pt x="920" y="827"/>
                      <a:pt x="923" y="827"/>
                    </a:cubicBezTo>
                    <a:cubicBezTo>
                      <a:pt x="931" y="827"/>
                      <a:pt x="939" y="823"/>
                      <a:pt x="943" y="815"/>
                    </a:cubicBezTo>
                    <a:cubicBezTo>
                      <a:pt x="948" y="804"/>
                      <a:pt x="944" y="791"/>
                      <a:pt x="933" y="785"/>
                    </a:cubicBezTo>
                    <a:cubicBezTo>
                      <a:pt x="916" y="777"/>
                      <a:pt x="898" y="771"/>
                      <a:pt x="879" y="769"/>
                    </a:cubicBezTo>
                    <a:cubicBezTo>
                      <a:pt x="879" y="516"/>
                      <a:pt x="879" y="516"/>
                      <a:pt x="879" y="516"/>
                    </a:cubicBezTo>
                    <a:cubicBezTo>
                      <a:pt x="1012" y="505"/>
                      <a:pt x="1116" y="394"/>
                      <a:pt x="1116" y="258"/>
                    </a:cubicBezTo>
                    <a:close/>
                    <a:moveTo>
                      <a:pt x="773" y="409"/>
                    </a:moveTo>
                    <a:cubicBezTo>
                      <a:pt x="770" y="408"/>
                      <a:pt x="768" y="405"/>
                      <a:pt x="768" y="402"/>
                    </a:cubicBezTo>
                    <a:cubicBezTo>
                      <a:pt x="768" y="326"/>
                      <a:pt x="768" y="326"/>
                      <a:pt x="768" y="326"/>
                    </a:cubicBezTo>
                    <a:cubicBezTo>
                      <a:pt x="743" y="300"/>
                      <a:pt x="692" y="234"/>
                      <a:pt x="723" y="167"/>
                    </a:cubicBezTo>
                    <a:cubicBezTo>
                      <a:pt x="741" y="130"/>
                      <a:pt x="777" y="87"/>
                      <a:pt x="849" y="87"/>
                    </a:cubicBezTo>
                    <a:cubicBezTo>
                      <a:pt x="931" y="87"/>
                      <a:pt x="907" y="108"/>
                      <a:pt x="984" y="106"/>
                    </a:cubicBezTo>
                    <a:cubicBezTo>
                      <a:pt x="992" y="106"/>
                      <a:pt x="967" y="133"/>
                      <a:pt x="963" y="150"/>
                    </a:cubicBezTo>
                    <a:cubicBezTo>
                      <a:pt x="963" y="151"/>
                      <a:pt x="963" y="151"/>
                      <a:pt x="962" y="151"/>
                    </a:cubicBezTo>
                    <a:cubicBezTo>
                      <a:pt x="962" y="151"/>
                      <a:pt x="960" y="150"/>
                      <a:pt x="958" y="150"/>
                    </a:cubicBezTo>
                    <a:cubicBezTo>
                      <a:pt x="959" y="160"/>
                      <a:pt x="961" y="179"/>
                      <a:pt x="963" y="186"/>
                    </a:cubicBezTo>
                    <a:cubicBezTo>
                      <a:pt x="965" y="191"/>
                      <a:pt x="966" y="198"/>
                      <a:pt x="968" y="205"/>
                    </a:cubicBezTo>
                    <a:cubicBezTo>
                      <a:pt x="969" y="210"/>
                      <a:pt x="970" y="215"/>
                      <a:pt x="971" y="218"/>
                    </a:cubicBezTo>
                    <a:cubicBezTo>
                      <a:pt x="975" y="229"/>
                      <a:pt x="979" y="238"/>
                      <a:pt x="983" y="243"/>
                    </a:cubicBezTo>
                    <a:cubicBezTo>
                      <a:pt x="984" y="244"/>
                      <a:pt x="985" y="245"/>
                      <a:pt x="986" y="246"/>
                    </a:cubicBezTo>
                    <a:cubicBezTo>
                      <a:pt x="995" y="255"/>
                      <a:pt x="1003" y="264"/>
                      <a:pt x="1000" y="273"/>
                    </a:cubicBezTo>
                    <a:cubicBezTo>
                      <a:pt x="999" y="277"/>
                      <a:pt x="993" y="289"/>
                      <a:pt x="969" y="290"/>
                    </a:cubicBezTo>
                    <a:cubicBezTo>
                      <a:pt x="971" y="300"/>
                      <a:pt x="972" y="319"/>
                      <a:pt x="971" y="331"/>
                    </a:cubicBezTo>
                    <a:cubicBezTo>
                      <a:pt x="971" y="333"/>
                      <a:pt x="971" y="333"/>
                      <a:pt x="971" y="333"/>
                    </a:cubicBezTo>
                    <a:cubicBezTo>
                      <a:pt x="970" y="352"/>
                      <a:pt x="969" y="362"/>
                      <a:pt x="961" y="367"/>
                    </a:cubicBezTo>
                    <a:cubicBezTo>
                      <a:pt x="954" y="370"/>
                      <a:pt x="931" y="373"/>
                      <a:pt x="900" y="370"/>
                    </a:cubicBezTo>
                    <a:cubicBezTo>
                      <a:pt x="900" y="423"/>
                      <a:pt x="900" y="423"/>
                      <a:pt x="900" y="423"/>
                    </a:cubicBezTo>
                    <a:cubicBezTo>
                      <a:pt x="900" y="427"/>
                      <a:pt x="897" y="430"/>
                      <a:pt x="892" y="430"/>
                    </a:cubicBezTo>
                    <a:cubicBezTo>
                      <a:pt x="892" y="430"/>
                      <a:pt x="892" y="430"/>
                      <a:pt x="892" y="430"/>
                    </a:cubicBezTo>
                    <a:cubicBezTo>
                      <a:pt x="887" y="430"/>
                      <a:pt x="823" y="430"/>
                      <a:pt x="773" y="409"/>
                    </a:cubicBezTo>
                    <a:close/>
                    <a:moveTo>
                      <a:pt x="1456" y="1025"/>
                    </a:moveTo>
                    <a:cubicBezTo>
                      <a:pt x="1367" y="1025"/>
                      <a:pt x="1290" y="1069"/>
                      <a:pt x="1243" y="1136"/>
                    </a:cubicBezTo>
                    <a:cubicBezTo>
                      <a:pt x="997" y="994"/>
                      <a:pt x="997" y="994"/>
                      <a:pt x="997" y="994"/>
                    </a:cubicBezTo>
                    <a:cubicBezTo>
                      <a:pt x="987" y="988"/>
                      <a:pt x="974" y="992"/>
                      <a:pt x="967" y="1002"/>
                    </a:cubicBezTo>
                    <a:cubicBezTo>
                      <a:pt x="967" y="1003"/>
                      <a:pt x="967" y="1003"/>
                      <a:pt x="967" y="1003"/>
                    </a:cubicBezTo>
                    <a:cubicBezTo>
                      <a:pt x="957" y="1021"/>
                      <a:pt x="942" y="1036"/>
                      <a:pt x="925" y="1047"/>
                    </a:cubicBezTo>
                    <a:cubicBezTo>
                      <a:pt x="914" y="1053"/>
                      <a:pt x="911" y="1067"/>
                      <a:pt x="918" y="1077"/>
                    </a:cubicBezTo>
                    <a:cubicBezTo>
                      <a:pt x="924" y="1088"/>
                      <a:pt x="938" y="1091"/>
                      <a:pt x="948" y="1084"/>
                    </a:cubicBezTo>
                    <a:cubicBezTo>
                      <a:pt x="965" y="1073"/>
                      <a:pt x="981" y="1059"/>
                      <a:pt x="993" y="1043"/>
                    </a:cubicBezTo>
                    <a:cubicBezTo>
                      <a:pt x="1221" y="1174"/>
                      <a:pt x="1221" y="1174"/>
                      <a:pt x="1221" y="1174"/>
                    </a:cubicBezTo>
                    <a:cubicBezTo>
                      <a:pt x="1205" y="1207"/>
                      <a:pt x="1197" y="1244"/>
                      <a:pt x="1197" y="1283"/>
                    </a:cubicBezTo>
                    <a:cubicBezTo>
                      <a:pt x="1197" y="1426"/>
                      <a:pt x="1313" y="1542"/>
                      <a:pt x="1456" y="1542"/>
                    </a:cubicBezTo>
                    <a:cubicBezTo>
                      <a:pt x="1598" y="1542"/>
                      <a:pt x="1714" y="1426"/>
                      <a:pt x="1714" y="1283"/>
                    </a:cubicBezTo>
                    <a:cubicBezTo>
                      <a:pt x="1714" y="1140"/>
                      <a:pt x="1598" y="1025"/>
                      <a:pt x="1456" y="1025"/>
                    </a:cubicBezTo>
                    <a:close/>
                    <a:moveTo>
                      <a:pt x="1545" y="1351"/>
                    </a:moveTo>
                    <a:cubicBezTo>
                      <a:pt x="1545" y="1427"/>
                      <a:pt x="1545" y="1427"/>
                      <a:pt x="1545" y="1427"/>
                    </a:cubicBezTo>
                    <a:cubicBezTo>
                      <a:pt x="1545" y="1430"/>
                      <a:pt x="1543" y="1433"/>
                      <a:pt x="1540" y="1434"/>
                    </a:cubicBezTo>
                    <a:cubicBezTo>
                      <a:pt x="1490" y="1455"/>
                      <a:pt x="1425" y="1455"/>
                      <a:pt x="1420" y="1455"/>
                    </a:cubicBezTo>
                    <a:cubicBezTo>
                      <a:pt x="1420" y="1455"/>
                      <a:pt x="1420" y="1455"/>
                      <a:pt x="1420" y="1455"/>
                    </a:cubicBezTo>
                    <a:cubicBezTo>
                      <a:pt x="1416" y="1455"/>
                      <a:pt x="1413" y="1452"/>
                      <a:pt x="1413" y="1448"/>
                    </a:cubicBezTo>
                    <a:cubicBezTo>
                      <a:pt x="1413" y="1395"/>
                      <a:pt x="1413" y="1395"/>
                      <a:pt x="1413" y="1395"/>
                    </a:cubicBezTo>
                    <a:cubicBezTo>
                      <a:pt x="1382" y="1398"/>
                      <a:pt x="1358" y="1395"/>
                      <a:pt x="1351" y="1392"/>
                    </a:cubicBezTo>
                    <a:cubicBezTo>
                      <a:pt x="1343" y="1387"/>
                      <a:pt x="1343" y="1377"/>
                      <a:pt x="1341" y="1358"/>
                    </a:cubicBezTo>
                    <a:cubicBezTo>
                      <a:pt x="1341" y="1356"/>
                      <a:pt x="1341" y="1356"/>
                      <a:pt x="1341" y="1356"/>
                    </a:cubicBezTo>
                    <a:cubicBezTo>
                      <a:pt x="1340" y="1344"/>
                      <a:pt x="1342" y="1325"/>
                      <a:pt x="1343" y="1315"/>
                    </a:cubicBezTo>
                    <a:cubicBezTo>
                      <a:pt x="1320" y="1314"/>
                      <a:pt x="1314" y="1302"/>
                      <a:pt x="1312" y="1298"/>
                    </a:cubicBezTo>
                    <a:cubicBezTo>
                      <a:pt x="1309" y="1289"/>
                      <a:pt x="1318" y="1280"/>
                      <a:pt x="1327" y="1271"/>
                    </a:cubicBezTo>
                    <a:cubicBezTo>
                      <a:pt x="1328" y="1270"/>
                      <a:pt x="1328" y="1269"/>
                      <a:pt x="1329" y="1268"/>
                    </a:cubicBezTo>
                    <a:cubicBezTo>
                      <a:pt x="1333" y="1263"/>
                      <a:pt x="1338" y="1254"/>
                      <a:pt x="1342" y="1243"/>
                    </a:cubicBezTo>
                    <a:cubicBezTo>
                      <a:pt x="1343" y="1240"/>
                      <a:pt x="1344" y="1235"/>
                      <a:pt x="1345" y="1230"/>
                    </a:cubicBezTo>
                    <a:cubicBezTo>
                      <a:pt x="1346" y="1223"/>
                      <a:pt x="1348" y="1216"/>
                      <a:pt x="1350" y="1211"/>
                    </a:cubicBezTo>
                    <a:cubicBezTo>
                      <a:pt x="1352" y="1204"/>
                      <a:pt x="1353" y="1185"/>
                      <a:pt x="1354" y="1175"/>
                    </a:cubicBezTo>
                    <a:cubicBezTo>
                      <a:pt x="1353" y="1175"/>
                      <a:pt x="1351" y="1176"/>
                      <a:pt x="1350" y="1176"/>
                    </a:cubicBezTo>
                    <a:cubicBezTo>
                      <a:pt x="1350" y="1176"/>
                      <a:pt x="1350" y="1176"/>
                      <a:pt x="1349" y="1175"/>
                    </a:cubicBezTo>
                    <a:cubicBezTo>
                      <a:pt x="1345" y="1158"/>
                      <a:pt x="1321" y="1131"/>
                      <a:pt x="1329" y="1131"/>
                    </a:cubicBezTo>
                    <a:cubicBezTo>
                      <a:pt x="1405" y="1133"/>
                      <a:pt x="1381" y="1112"/>
                      <a:pt x="1463" y="1112"/>
                    </a:cubicBezTo>
                    <a:cubicBezTo>
                      <a:pt x="1536" y="1112"/>
                      <a:pt x="1572" y="1155"/>
                      <a:pt x="1589" y="1192"/>
                    </a:cubicBezTo>
                    <a:cubicBezTo>
                      <a:pt x="1621" y="1259"/>
                      <a:pt x="1570" y="1325"/>
                      <a:pt x="1545" y="1351"/>
                    </a:cubicBezTo>
                    <a:close/>
                    <a:moveTo>
                      <a:pt x="748" y="1006"/>
                    </a:moveTo>
                    <a:cubicBezTo>
                      <a:pt x="748" y="1004"/>
                      <a:pt x="747" y="1003"/>
                      <a:pt x="746" y="1002"/>
                    </a:cubicBezTo>
                    <a:cubicBezTo>
                      <a:pt x="735" y="983"/>
                      <a:pt x="730" y="961"/>
                      <a:pt x="730" y="939"/>
                    </a:cubicBezTo>
                    <a:cubicBezTo>
                      <a:pt x="730" y="927"/>
                      <a:pt x="720" y="917"/>
                      <a:pt x="708" y="917"/>
                    </a:cubicBezTo>
                    <a:cubicBezTo>
                      <a:pt x="696" y="917"/>
                      <a:pt x="686" y="927"/>
                      <a:pt x="686" y="939"/>
                    </a:cubicBezTo>
                    <a:cubicBezTo>
                      <a:pt x="686" y="962"/>
                      <a:pt x="690" y="984"/>
                      <a:pt x="699" y="1005"/>
                    </a:cubicBezTo>
                    <a:cubicBezTo>
                      <a:pt x="471" y="1136"/>
                      <a:pt x="471" y="1136"/>
                      <a:pt x="471" y="1136"/>
                    </a:cubicBezTo>
                    <a:cubicBezTo>
                      <a:pt x="424" y="1069"/>
                      <a:pt x="347" y="1025"/>
                      <a:pt x="258" y="1025"/>
                    </a:cubicBezTo>
                    <a:cubicBezTo>
                      <a:pt x="116" y="1025"/>
                      <a:pt x="0" y="1140"/>
                      <a:pt x="0" y="1283"/>
                    </a:cubicBezTo>
                    <a:cubicBezTo>
                      <a:pt x="0" y="1426"/>
                      <a:pt x="116" y="1542"/>
                      <a:pt x="258" y="1542"/>
                    </a:cubicBezTo>
                    <a:cubicBezTo>
                      <a:pt x="401" y="1542"/>
                      <a:pt x="517" y="1426"/>
                      <a:pt x="517" y="1283"/>
                    </a:cubicBezTo>
                    <a:cubicBezTo>
                      <a:pt x="517" y="1244"/>
                      <a:pt x="509" y="1207"/>
                      <a:pt x="493" y="1174"/>
                    </a:cubicBezTo>
                    <a:cubicBezTo>
                      <a:pt x="739" y="1033"/>
                      <a:pt x="739" y="1033"/>
                      <a:pt x="739" y="1033"/>
                    </a:cubicBezTo>
                    <a:cubicBezTo>
                      <a:pt x="748" y="1027"/>
                      <a:pt x="752" y="1016"/>
                      <a:pt x="748" y="1006"/>
                    </a:cubicBezTo>
                    <a:close/>
                    <a:moveTo>
                      <a:pt x="406" y="1299"/>
                    </a:moveTo>
                    <a:cubicBezTo>
                      <a:pt x="403" y="1305"/>
                      <a:pt x="394" y="1314"/>
                      <a:pt x="375" y="1314"/>
                    </a:cubicBezTo>
                    <a:cubicBezTo>
                      <a:pt x="375" y="1320"/>
                      <a:pt x="375" y="1329"/>
                      <a:pt x="375" y="1337"/>
                    </a:cubicBezTo>
                    <a:cubicBezTo>
                      <a:pt x="376" y="1368"/>
                      <a:pt x="372" y="1377"/>
                      <a:pt x="368" y="1381"/>
                    </a:cubicBezTo>
                    <a:cubicBezTo>
                      <a:pt x="364" y="1384"/>
                      <a:pt x="356" y="1389"/>
                      <a:pt x="326" y="1388"/>
                    </a:cubicBezTo>
                    <a:cubicBezTo>
                      <a:pt x="322" y="1388"/>
                      <a:pt x="311" y="1388"/>
                      <a:pt x="303" y="1387"/>
                    </a:cubicBezTo>
                    <a:cubicBezTo>
                      <a:pt x="303" y="1444"/>
                      <a:pt x="303" y="1444"/>
                      <a:pt x="303" y="1444"/>
                    </a:cubicBezTo>
                    <a:cubicBezTo>
                      <a:pt x="303" y="1448"/>
                      <a:pt x="300" y="1451"/>
                      <a:pt x="297" y="1451"/>
                    </a:cubicBezTo>
                    <a:cubicBezTo>
                      <a:pt x="296" y="1451"/>
                      <a:pt x="293" y="1452"/>
                      <a:pt x="289" y="1452"/>
                    </a:cubicBezTo>
                    <a:cubicBezTo>
                      <a:pt x="273" y="1452"/>
                      <a:pt x="236" y="1449"/>
                      <a:pt x="205" y="1431"/>
                    </a:cubicBezTo>
                    <a:cubicBezTo>
                      <a:pt x="203" y="1430"/>
                      <a:pt x="202" y="1428"/>
                      <a:pt x="202" y="1425"/>
                    </a:cubicBezTo>
                    <a:cubicBezTo>
                      <a:pt x="200" y="1388"/>
                      <a:pt x="200" y="1388"/>
                      <a:pt x="200" y="1388"/>
                    </a:cubicBezTo>
                    <a:cubicBezTo>
                      <a:pt x="151" y="1368"/>
                      <a:pt x="73" y="1311"/>
                      <a:pt x="132" y="1189"/>
                    </a:cubicBezTo>
                    <a:cubicBezTo>
                      <a:pt x="149" y="1153"/>
                      <a:pt x="191" y="1115"/>
                      <a:pt x="261" y="1115"/>
                    </a:cubicBezTo>
                    <a:cubicBezTo>
                      <a:pt x="341" y="1115"/>
                      <a:pt x="375" y="1152"/>
                      <a:pt x="371" y="1168"/>
                    </a:cubicBezTo>
                    <a:cubicBezTo>
                      <a:pt x="369" y="1171"/>
                      <a:pt x="367" y="1174"/>
                      <a:pt x="366" y="1177"/>
                    </a:cubicBezTo>
                    <a:cubicBezTo>
                      <a:pt x="369" y="1182"/>
                      <a:pt x="379" y="1195"/>
                      <a:pt x="377" y="1216"/>
                    </a:cubicBezTo>
                    <a:cubicBezTo>
                      <a:pt x="376" y="1226"/>
                      <a:pt x="377" y="1245"/>
                      <a:pt x="379" y="1248"/>
                    </a:cubicBezTo>
                    <a:cubicBezTo>
                      <a:pt x="382" y="1255"/>
                      <a:pt x="387" y="1265"/>
                      <a:pt x="393" y="1271"/>
                    </a:cubicBezTo>
                    <a:cubicBezTo>
                      <a:pt x="400" y="1278"/>
                      <a:pt x="409" y="1291"/>
                      <a:pt x="406" y="12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GB" dirty="0"/>
              </a:p>
            </p:txBody>
          </p:sp>
        </p:grpSp>
      </p:grpSp>
      <p:grpSp>
        <p:nvGrpSpPr>
          <p:cNvPr id="101" name="Group 100">
            <a:extLst>
              <a:ext uri="{FF2B5EF4-FFF2-40B4-BE49-F238E27FC236}">
                <a16:creationId xmlns:a16="http://schemas.microsoft.com/office/drawing/2014/main" id="{CC875E50-2630-4BB0-B043-F908209750DE}"/>
              </a:ext>
            </a:extLst>
          </p:cNvPr>
          <p:cNvGrpSpPr/>
          <p:nvPr/>
        </p:nvGrpSpPr>
        <p:grpSpPr>
          <a:xfrm>
            <a:off x="4512315" y="3163695"/>
            <a:ext cx="1644396" cy="2201603"/>
            <a:chOff x="2711708" y="2655131"/>
            <a:chExt cx="1644396" cy="2201603"/>
          </a:xfrm>
        </p:grpSpPr>
        <p:cxnSp>
          <p:nvCxnSpPr>
            <p:cNvPr id="102" name="Straight Connector 101">
              <a:extLst>
                <a:ext uri="{FF2B5EF4-FFF2-40B4-BE49-F238E27FC236}">
                  <a16:creationId xmlns:a16="http://schemas.microsoft.com/office/drawing/2014/main" id="{6FC509E0-2BEA-43D8-8021-AAA28DC485AD}"/>
                </a:ext>
              </a:extLst>
            </p:cNvPr>
            <p:cNvCxnSpPr/>
            <p:nvPr/>
          </p:nvCxnSpPr>
          <p:spPr>
            <a:xfrm rot="5400000" flipH="1">
              <a:off x="2813905" y="4136734"/>
              <a:ext cx="1440000"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6771AF51-95B4-4A8F-A2DD-3A60CC189906}"/>
                </a:ext>
              </a:extLst>
            </p:cNvPr>
            <p:cNvSpPr>
              <a:spLocks noChangeAspect="1"/>
            </p:cNvSpPr>
            <p:nvPr/>
          </p:nvSpPr>
          <p:spPr>
            <a:xfrm>
              <a:off x="2713576" y="2657762"/>
              <a:ext cx="1640659" cy="1640659"/>
            </a:xfrm>
            <a:prstGeom prst="ellipse">
              <a:avLst/>
            </a:prstGeom>
            <a:solidFill>
              <a:schemeClr val="bg1"/>
            </a:solidFill>
            <a:ln w="7620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1200" kern="0" dirty="0">
                <a:solidFill>
                  <a:schemeClr val="bg1">
                    <a:lumMod val="50000"/>
                  </a:schemeClr>
                </a:solidFill>
                <a:latin typeface="Trebuchet MS" panose="020B0603020202020204" pitchFamily="34" charset="0"/>
              </a:endParaRPr>
            </a:p>
          </p:txBody>
        </p:sp>
        <p:grpSp>
          <p:nvGrpSpPr>
            <p:cNvPr id="104" name="bcgIcons_Textile">
              <a:extLst>
                <a:ext uri="{FF2B5EF4-FFF2-40B4-BE49-F238E27FC236}">
                  <a16:creationId xmlns:a16="http://schemas.microsoft.com/office/drawing/2014/main" id="{251E5030-915E-48F4-B664-9D29F315814B}"/>
                </a:ext>
              </a:extLst>
            </p:cNvPr>
            <p:cNvGrpSpPr>
              <a:grpSpLocks noChangeAspect="1"/>
            </p:cNvGrpSpPr>
            <p:nvPr/>
          </p:nvGrpSpPr>
          <p:grpSpPr bwMode="auto">
            <a:xfrm>
              <a:off x="2711708" y="2655131"/>
              <a:ext cx="1644396" cy="1645920"/>
              <a:chOff x="1682" y="0"/>
              <a:chExt cx="4316" cy="4320"/>
            </a:xfrm>
          </p:grpSpPr>
          <p:sp>
            <p:nvSpPr>
              <p:cNvPr id="109" name="AutoShape 28">
                <a:extLst>
                  <a:ext uri="{FF2B5EF4-FFF2-40B4-BE49-F238E27FC236}">
                    <a16:creationId xmlns:a16="http://schemas.microsoft.com/office/drawing/2014/main" id="{40CE9263-3F44-465B-A20A-EAA1C6BF18EA}"/>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30">
                <a:extLst>
                  <a:ext uri="{FF2B5EF4-FFF2-40B4-BE49-F238E27FC236}">
                    <a16:creationId xmlns:a16="http://schemas.microsoft.com/office/drawing/2014/main" id="{17C7527F-23DD-4C6E-AD16-87085850E3CD}"/>
                  </a:ext>
                </a:extLst>
              </p:cNvPr>
              <p:cNvSpPr>
                <a:spLocks noEditPoints="1"/>
              </p:cNvSpPr>
              <p:nvPr/>
            </p:nvSpPr>
            <p:spPr bwMode="auto">
              <a:xfrm>
                <a:off x="2386" y="703"/>
                <a:ext cx="2908" cy="2910"/>
              </a:xfrm>
              <a:custGeom>
                <a:avLst/>
                <a:gdLst>
                  <a:gd name="T0" fmla="*/ 1227 w 1552"/>
                  <a:gd name="T1" fmla="*/ 1409 h 1552"/>
                  <a:gd name="T2" fmla="*/ 1061 w 1552"/>
                  <a:gd name="T3" fmla="*/ 1543 h 1552"/>
                  <a:gd name="T4" fmla="*/ 760 w 1552"/>
                  <a:gd name="T5" fmla="*/ 1543 h 1552"/>
                  <a:gd name="T6" fmla="*/ 460 w 1552"/>
                  <a:gd name="T7" fmla="*/ 1543 h 1552"/>
                  <a:gd name="T8" fmla="*/ 175 w 1552"/>
                  <a:gd name="T9" fmla="*/ 1550 h 1552"/>
                  <a:gd name="T10" fmla="*/ 2 w 1552"/>
                  <a:gd name="T11" fmla="*/ 1377 h 1552"/>
                  <a:gd name="T12" fmla="*/ 9 w 1552"/>
                  <a:gd name="T13" fmla="*/ 1092 h 1552"/>
                  <a:gd name="T14" fmla="*/ 143 w 1552"/>
                  <a:gd name="T15" fmla="*/ 926 h 1552"/>
                  <a:gd name="T16" fmla="*/ 143 w 1552"/>
                  <a:gd name="T17" fmla="*/ 626 h 1552"/>
                  <a:gd name="T18" fmla="*/ 9 w 1552"/>
                  <a:gd name="T19" fmla="*/ 460 h 1552"/>
                  <a:gd name="T20" fmla="*/ 2 w 1552"/>
                  <a:gd name="T21" fmla="*/ 175 h 1552"/>
                  <a:gd name="T22" fmla="*/ 190 w 1552"/>
                  <a:gd name="T23" fmla="*/ 9 h 1552"/>
                  <a:gd name="T24" fmla="*/ 475 w 1552"/>
                  <a:gd name="T25" fmla="*/ 2 h 1552"/>
                  <a:gd name="T26" fmla="*/ 760 w 1552"/>
                  <a:gd name="T27" fmla="*/ 9 h 1552"/>
                  <a:gd name="T28" fmla="*/ 1061 w 1552"/>
                  <a:gd name="T29" fmla="*/ 9 h 1552"/>
                  <a:gd name="T30" fmla="*/ 1362 w 1552"/>
                  <a:gd name="T31" fmla="*/ 9 h 1552"/>
                  <a:gd name="T32" fmla="*/ 1543 w 1552"/>
                  <a:gd name="T33" fmla="*/ 159 h 1552"/>
                  <a:gd name="T34" fmla="*/ 1409 w 1552"/>
                  <a:gd name="T35" fmla="*/ 325 h 1552"/>
                  <a:gd name="T36" fmla="*/ 1543 w 1552"/>
                  <a:gd name="T37" fmla="*/ 491 h 1552"/>
                  <a:gd name="T38" fmla="*/ 1543 w 1552"/>
                  <a:gd name="T39" fmla="*/ 792 h 1552"/>
                  <a:gd name="T40" fmla="*/ 1550 w 1552"/>
                  <a:gd name="T41" fmla="*/ 1077 h 1552"/>
                  <a:gd name="T42" fmla="*/ 1543 w 1552"/>
                  <a:gd name="T43" fmla="*/ 1362 h 1552"/>
                  <a:gd name="T44" fmla="*/ 1393 w 1552"/>
                  <a:gd name="T45" fmla="*/ 1543 h 1552"/>
                  <a:gd name="T46" fmla="*/ 1243 w 1552"/>
                  <a:gd name="T47" fmla="*/ 1362 h 1552"/>
                  <a:gd name="T48" fmla="*/ 1362 w 1552"/>
                  <a:gd name="T49" fmla="*/ 1243 h 1552"/>
                  <a:gd name="T50" fmla="*/ 1497 w 1552"/>
                  <a:gd name="T51" fmla="*/ 1077 h 1552"/>
                  <a:gd name="T52" fmla="*/ 1362 w 1552"/>
                  <a:gd name="T53" fmla="*/ 911 h 1552"/>
                  <a:gd name="T54" fmla="*/ 1355 w 1552"/>
                  <a:gd name="T55" fmla="*/ 626 h 1552"/>
                  <a:gd name="T56" fmla="*/ 1362 w 1552"/>
                  <a:gd name="T57" fmla="*/ 340 h 1552"/>
                  <a:gd name="T58" fmla="*/ 1377 w 1552"/>
                  <a:gd name="T59" fmla="*/ 55 h 1552"/>
                  <a:gd name="T60" fmla="*/ 1212 w 1552"/>
                  <a:gd name="T61" fmla="*/ 190 h 1552"/>
                  <a:gd name="T62" fmla="*/ 911 w 1552"/>
                  <a:gd name="T63" fmla="*/ 190 h 1552"/>
                  <a:gd name="T64" fmla="*/ 626 w 1552"/>
                  <a:gd name="T65" fmla="*/ 197 h 1552"/>
                  <a:gd name="T66" fmla="*/ 340 w 1552"/>
                  <a:gd name="T67" fmla="*/ 190 h 1552"/>
                  <a:gd name="T68" fmla="*/ 55 w 1552"/>
                  <a:gd name="T69" fmla="*/ 175 h 1552"/>
                  <a:gd name="T70" fmla="*/ 190 w 1552"/>
                  <a:gd name="T71" fmla="*/ 340 h 1552"/>
                  <a:gd name="T72" fmla="*/ 197 w 1552"/>
                  <a:gd name="T73" fmla="*/ 626 h 1552"/>
                  <a:gd name="T74" fmla="*/ 190 w 1552"/>
                  <a:gd name="T75" fmla="*/ 911 h 1552"/>
                  <a:gd name="T76" fmla="*/ 55 w 1552"/>
                  <a:gd name="T77" fmla="*/ 1077 h 1552"/>
                  <a:gd name="T78" fmla="*/ 55 w 1552"/>
                  <a:gd name="T79" fmla="*/ 1377 h 1552"/>
                  <a:gd name="T80" fmla="*/ 325 w 1552"/>
                  <a:gd name="T81" fmla="*/ 1355 h 1552"/>
                  <a:gd name="T82" fmla="*/ 610 w 1552"/>
                  <a:gd name="T83" fmla="*/ 1362 h 1552"/>
                  <a:gd name="T84" fmla="*/ 911 w 1552"/>
                  <a:gd name="T85" fmla="*/ 1362 h 1552"/>
                  <a:gd name="T86" fmla="*/ 1077 w 1552"/>
                  <a:gd name="T87" fmla="*/ 1497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2" h="1552">
                    <a:moveTo>
                      <a:pt x="1377" y="1550"/>
                    </a:moveTo>
                    <a:cubicBezTo>
                      <a:pt x="1372" y="1550"/>
                      <a:pt x="1366" y="1548"/>
                      <a:pt x="1362" y="1543"/>
                    </a:cubicBezTo>
                    <a:cubicBezTo>
                      <a:pt x="1227" y="1409"/>
                      <a:pt x="1227" y="1409"/>
                      <a:pt x="1227" y="1409"/>
                    </a:cubicBezTo>
                    <a:cubicBezTo>
                      <a:pt x="1092" y="1543"/>
                      <a:pt x="1092" y="1543"/>
                      <a:pt x="1092" y="1543"/>
                    </a:cubicBezTo>
                    <a:cubicBezTo>
                      <a:pt x="1088" y="1548"/>
                      <a:pt x="1083" y="1550"/>
                      <a:pt x="1077" y="1550"/>
                    </a:cubicBezTo>
                    <a:cubicBezTo>
                      <a:pt x="1071" y="1550"/>
                      <a:pt x="1065" y="1548"/>
                      <a:pt x="1061" y="1543"/>
                    </a:cubicBezTo>
                    <a:cubicBezTo>
                      <a:pt x="926" y="1409"/>
                      <a:pt x="926" y="1409"/>
                      <a:pt x="926" y="1409"/>
                    </a:cubicBezTo>
                    <a:cubicBezTo>
                      <a:pt x="792" y="1543"/>
                      <a:pt x="792" y="1543"/>
                      <a:pt x="792" y="1543"/>
                    </a:cubicBezTo>
                    <a:cubicBezTo>
                      <a:pt x="783" y="1552"/>
                      <a:pt x="769" y="1552"/>
                      <a:pt x="760" y="1543"/>
                    </a:cubicBezTo>
                    <a:cubicBezTo>
                      <a:pt x="626" y="1409"/>
                      <a:pt x="626" y="1409"/>
                      <a:pt x="626" y="1409"/>
                    </a:cubicBezTo>
                    <a:cubicBezTo>
                      <a:pt x="491" y="1543"/>
                      <a:pt x="491" y="1543"/>
                      <a:pt x="491" y="1543"/>
                    </a:cubicBezTo>
                    <a:cubicBezTo>
                      <a:pt x="482" y="1552"/>
                      <a:pt x="468" y="1552"/>
                      <a:pt x="460" y="1543"/>
                    </a:cubicBezTo>
                    <a:cubicBezTo>
                      <a:pt x="325" y="1409"/>
                      <a:pt x="325" y="1409"/>
                      <a:pt x="325" y="1409"/>
                    </a:cubicBezTo>
                    <a:cubicBezTo>
                      <a:pt x="190" y="1543"/>
                      <a:pt x="190" y="1543"/>
                      <a:pt x="190" y="1543"/>
                    </a:cubicBezTo>
                    <a:cubicBezTo>
                      <a:pt x="186" y="1548"/>
                      <a:pt x="180" y="1550"/>
                      <a:pt x="175" y="1550"/>
                    </a:cubicBezTo>
                    <a:cubicBezTo>
                      <a:pt x="169" y="1550"/>
                      <a:pt x="163" y="1548"/>
                      <a:pt x="159" y="1543"/>
                    </a:cubicBezTo>
                    <a:cubicBezTo>
                      <a:pt x="9" y="1393"/>
                      <a:pt x="9" y="1393"/>
                      <a:pt x="9" y="1393"/>
                    </a:cubicBezTo>
                    <a:cubicBezTo>
                      <a:pt x="4" y="1389"/>
                      <a:pt x="2" y="1383"/>
                      <a:pt x="2" y="1377"/>
                    </a:cubicBezTo>
                    <a:cubicBezTo>
                      <a:pt x="2" y="1372"/>
                      <a:pt x="4" y="1366"/>
                      <a:pt x="9" y="1362"/>
                    </a:cubicBezTo>
                    <a:cubicBezTo>
                      <a:pt x="143" y="1227"/>
                      <a:pt x="143" y="1227"/>
                      <a:pt x="143" y="1227"/>
                    </a:cubicBezTo>
                    <a:cubicBezTo>
                      <a:pt x="9" y="1092"/>
                      <a:pt x="9" y="1092"/>
                      <a:pt x="9" y="1092"/>
                    </a:cubicBezTo>
                    <a:cubicBezTo>
                      <a:pt x="4" y="1088"/>
                      <a:pt x="2" y="1083"/>
                      <a:pt x="2" y="1077"/>
                    </a:cubicBezTo>
                    <a:cubicBezTo>
                      <a:pt x="2" y="1071"/>
                      <a:pt x="4" y="1065"/>
                      <a:pt x="9" y="1061"/>
                    </a:cubicBezTo>
                    <a:cubicBezTo>
                      <a:pt x="143" y="926"/>
                      <a:pt x="143" y="926"/>
                      <a:pt x="143" y="926"/>
                    </a:cubicBezTo>
                    <a:cubicBezTo>
                      <a:pt x="9" y="792"/>
                      <a:pt x="9" y="792"/>
                      <a:pt x="9" y="792"/>
                    </a:cubicBezTo>
                    <a:cubicBezTo>
                      <a:pt x="0" y="783"/>
                      <a:pt x="0" y="769"/>
                      <a:pt x="9" y="760"/>
                    </a:cubicBezTo>
                    <a:cubicBezTo>
                      <a:pt x="143" y="626"/>
                      <a:pt x="143" y="626"/>
                      <a:pt x="143" y="626"/>
                    </a:cubicBezTo>
                    <a:cubicBezTo>
                      <a:pt x="9" y="491"/>
                      <a:pt x="9" y="491"/>
                      <a:pt x="9" y="491"/>
                    </a:cubicBezTo>
                    <a:cubicBezTo>
                      <a:pt x="4" y="487"/>
                      <a:pt x="2" y="481"/>
                      <a:pt x="2" y="475"/>
                    </a:cubicBezTo>
                    <a:cubicBezTo>
                      <a:pt x="2" y="469"/>
                      <a:pt x="4" y="464"/>
                      <a:pt x="9" y="460"/>
                    </a:cubicBezTo>
                    <a:cubicBezTo>
                      <a:pt x="143" y="325"/>
                      <a:pt x="143" y="325"/>
                      <a:pt x="143" y="325"/>
                    </a:cubicBezTo>
                    <a:cubicBezTo>
                      <a:pt x="9" y="190"/>
                      <a:pt x="9" y="190"/>
                      <a:pt x="9" y="190"/>
                    </a:cubicBezTo>
                    <a:cubicBezTo>
                      <a:pt x="4" y="186"/>
                      <a:pt x="2" y="180"/>
                      <a:pt x="2" y="175"/>
                    </a:cubicBezTo>
                    <a:cubicBezTo>
                      <a:pt x="2" y="169"/>
                      <a:pt x="4" y="163"/>
                      <a:pt x="9" y="159"/>
                    </a:cubicBezTo>
                    <a:cubicBezTo>
                      <a:pt x="159" y="9"/>
                      <a:pt x="159" y="9"/>
                      <a:pt x="159" y="9"/>
                    </a:cubicBezTo>
                    <a:cubicBezTo>
                      <a:pt x="168" y="0"/>
                      <a:pt x="181" y="0"/>
                      <a:pt x="190" y="9"/>
                    </a:cubicBezTo>
                    <a:cubicBezTo>
                      <a:pt x="325" y="143"/>
                      <a:pt x="325" y="143"/>
                      <a:pt x="325" y="143"/>
                    </a:cubicBezTo>
                    <a:cubicBezTo>
                      <a:pt x="460" y="9"/>
                      <a:pt x="460" y="9"/>
                      <a:pt x="460" y="9"/>
                    </a:cubicBezTo>
                    <a:cubicBezTo>
                      <a:pt x="464" y="4"/>
                      <a:pt x="469" y="2"/>
                      <a:pt x="475" y="2"/>
                    </a:cubicBezTo>
                    <a:cubicBezTo>
                      <a:pt x="481" y="2"/>
                      <a:pt x="487" y="4"/>
                      <a:pt x="491" y="9"/>
                    </a:cubicBezTo>
                    <a:cubicBezTo>
                      <a:pt x="626" y="143"/>
                      <a:pt x="626" y="143"/>
                      <a:pt x="626" y="143"/>
                    </a:cubicBezTo>
                    <a:cubicBezTo>
                      <a:pt x="760" y="9"/>
                      <a:pt x="760" y="9"/>
                      <a:pt x="760" y="9"/>
                    </a:cubicBezTo>
                    <a:cubicBezTo>
                      <a:pt x="769" y="0"/>
                      <a:pt x="783" y="0"/>
                      <a:pt x="792" y="9"/>
                    </a:cubicBezTo>
                    <a:cubicBezTo>
                      <a:pt x="926" y="143"/>
                      <a:pt x="926" y="143"/>
                      <a:pt x="926" y="143"/>
                    </a:cubicBezTo>
                    <a:cubicBezTo>
                      <a:pt x="1061" y="9"/>
                      <a:pt x="1061" y="9"/>
                      <a:pt x="1061" y="9"/>
                    </a:cubicBezTo>
                    <a:cubicBezTo>
                      <a:pt x="1070" y="0"/>
                      <a:pt x="1084" y="0"/>
                      <a:pt x="1092" y="9"/>
                    </a:cubicBezTo>
                    <a:cubicBezTo>
                      <a:pt x="1227" y="143"/>
                      <a:pt x="1227" y="143"/>
                      <a:pt x="1227" y="143"/>
                    </a:cubicBezTo>
                    <a:cubicBezTo>
                      <a:pt x="1362" y="9"/>
                      <a:pt x="1362" y="9"/>
                      <a:pt x="1362" y="9"/>
                    </a:cubicBezTo>
                    <a:cubicBezTo>
                      <a:pt x="1366" y="4"/>
                      <a:pt x="1372" y="2"/>
                      <a:pt x="1377" y="2"/>
                    </a:cubicBezTo>
                    <a:cubicBezTo>
                      <a:pt x="1383" y="2"/>
                      <a:pt x="1389" y="4"/>
                      <a:pt x="1393" y="9"/>
                    </a:cubicBezTo>
                    <a:cubicBezTo>
                      <a:pt x="1543" y="159"/>
                      <a:pt x="1543" y="159"/>
                      <a:pt x="1543" y="159"/>
                    </a:cubicBezTo>
                    <a:cubicBezTo>
                      <a:pt x="1548" y="163"/>
                      <a:pt x="1550" y="169"/>
                      <a:pt x="1550" y="175"/>
                    </a:cubicBezTo>
                    <a:cubicBezTo>
                      <a:pt x="1550" y="180"/>
                      <a:pt x="1548" y="186"/>
                      <a:pt x="1543" y="190"/>
                    </a:cubicBezTo>
                    <a:cubicBezTo>
                      <a:pt x="1409" y="325"/>
                      <a:pt x="1409" y="325"/>
                      <a:pt x="1409" y="325"/>
                    </a:cubicBezTo>
                    <a:cubicBezTo>
                      <a:pt x="1543" y="460"/>
                      <a:pt x="1543" y="460"/>
                      <a:pt x="1543" y="460"/>
                    </a:cubicBezTo>
                    <a:cubicBezTo>
                      <a:pt x="1548" y="464"/>
                      <a:pt x="1550" y="469"/>
                      <a:pt x="1550" y="475"/>
                    </a:cubicBezTo>
                    <a:cubicBezTo>
                      <a:pt x="1550" y="481"/>
                      <a:pt x="1548" y="487"/>
                      <a:pt x="1543" y="491"/>
                    </a:cubicBezTo>
                    <a:cubicBezTo>
                      <a:pt x="1409" y="626"/>
                      <a:pt x="1409" y="626"/>
                      <a:pt x="1409" y="626"/>
                    </a:cubicBezTo>
                    <a:cubicBezTo>
                      <a:pt x="1543" y="760"/>
                      <a:pt x="1543" y="760"/>
                      <a:pt x="1543" y="760"/>
                    </a:cubicBezTo>
                    <a:cubicBezTo>
                      <a:pt x="1552" y="769"/>
                      <a:pt x="1552" y="783"/>
                      <a:pt x="1543" y="792"/>
                    </a:cubicBezTo>
                    <a:cubicBezTo>
                      <a:pt x="1409" y="926"/>
                      <a:pt x="1409" y="926"/>
                      <a:pt x="1409" y="926"/>
                    </a:cubicBezTo>
                    <a:cubicBezTo>
                      <a:pt x="1543" y="1061"/>
                      <a:pt x="1543" y="1061"/>
                      <a:pt x="1543" y="1061"/>
                    </a:cubicBezTo>
                    <a:cubicBezTo>
                      <a:pt x="1548" y="1065"/>
                      <a:pt x="1550" y="1071"/>
                      <a:pt x="1550" y="1077"/>
                    </a:cubicBezTo>
                    <a:cubicBezTo>
                      <a:pt x="1550" y="1083"/>
                      <a:pt x="1548" y="1088"/>
                      <a:pt x="1543" y="1092"/>
                    </a:cubicBezTo>
                    <a:cubicBezTo>
                      <a:pt x="1409" y="1227"/>
                      <a:pt x="1409" y="1227"/>
                      <a:pt x="1409" y="1227"/>
                    </a:cubicBezTo>
                    <a:cubicBezTo>
                      <a:pt x="1543" y="1362"/>
                      <a:pt x="1543" y="1362"/>
                      <a:pt x="1543" y="1362"/>
                    </a:cubicBezTo>
                    <a:cubicBezTo>
                      <a:pt x="1548" y="1366"/>
                      <a:pt x="1550" y="1372"/>
                      <a:pt x="1550" y="1377"/>
                    </a:cubicBezTo>
                    <a:cubicBezTo>
                      <a:pt x="1550" y="1383"/>
                      <a:pt x="1548" y="1389"/>
                      <a:pt x="1543" y="1393"/>
                    </a:cubicBezTo>
                    <a:cubicBezTo>
                      <a:pt x="1393" y="1543"/>
                      <a:pt x="1393" y="1543"/>
                      <a:pt x="1393" y="1543"/>
                    </a:cubicBezTo>
                    <a:cubicBezTo>
                      <a:pt x="1389" y="1548"/>
                      <a:pt x="1383" y="1550"/>
                      <a:pt x="1377" y="1550"/>
                    </a:cubicBezTo>
                    <a:close/>
                    <a:moveTo>
                      <a:pt x="1227" y="1355"/>
                    </a:moveTo>
                    <a:cubicBezTo>
                      <a:pt x="1233" y="1355"/>
                      <a:pt x="1238" y="1358"/>
                      <a:pt x="1243" y="1362"/>
                    </a:cubicBezTo>
                    <a:cubicBezTo>
                      <a:pt x="1377" y="1497"/>
                      <a:pt x="1377" y="1497"/>
                      <a:pt x="1377" y="1497"/>
                    </a:cubicBezTo>
                    <a:cubicBezTo>
                      <a:pt x="1497" y="1377"/>
                      <a:pt x="1497" y="1377"/>
                      <a:pt x="1497" y="1377"/>
                    </a:cubicBezTo>
                    <a:cubicBezTo>
                      <a:pt x="1362" y="1243"/>
                      <a:pt x="1362" y="1243"/>
                      <a:pt x="1362" y="1243"/>
                    </a:cubicBezTo>
                    <a:cubicBezTo>
                      <a:pt x="1358" y="1239"/>
                      <a:pt x="1355" y="1233"/>
                      <a:pt x="1355" y="1227"/>
                    </a:cubicBezTo>
                    <a:cubicBezTo>
                      <a:pt x="1355" y="1221"/>
                      <a:pt x="1358" y="1216"/>
                      <a:pt x="1362" y="1212"/>
                    </a:cubicBezTo>
                    <a:cubicBezTo>
                      <a:pt x="1497" y="1077"/>
                      <a:pt x="1497" y="1077"/>
                      <a:pt x="1497" y="1077"/>
                    </a:cubicBezTo>
                    <a:cubicBezTo>
                      <a:pt x="1362" y="942"/>
                      <a:pt x="1362" y="942"/>
                      <a:pt x="1362" y="942"/>
                    </a:cubicBezTo>
                    <a:cubicBezTo>
                      <a:pt x="1358" y="938"/>
                      <a:pt x="1355" y="932"/>
                      <a:pt x="1355" y="926"/>
                    </a:cubicBezTo>
                    <a:cubicBezTo>
                      <a:pt x="1355" y="921"/>
                      <a:pt x="1358" y="915"/>
                      <a:pt x="1362" y="911"/>
                    </a:cubicBezTo>
                    <a:cubicBezTo>
                      <a:pt x="1497" y="776"/>
                      <a:pt x="1497" y="776"/>
                      <a:pt x="1497" y="776"/>
                    </a:cubicBezTo>
                    <a:cubicBezTo>
                      <a:pt x="1362" y="641"/>
                      <a:pt x="1362" y="641"/>
                      <a:pt x="1362" y="641"/>
                    </a:cubicBezTo>
                    <a:cubicBezTo>
                      <a:pt x="1358" y="637"/>
                      <a:pt x="1355" y="631"/>
                      <a:pt x="1355" y="626"/>
                    </a:cubicBezTo>
                    <a:cubicBezTo>
                      <a:pt x="1355" y="620"/>
                      <a:pt x="1358" y="614"/>
                      <a:pt x="1362" y="610"/>
                    </a:cubicBezTo>
                    <a:cubicBezTo>
                      <a:pt x="1497" y="475"/>
                      <a:pt x="1497" y="475"/>
                      <a:pt x="1497" y="475"/>
                    </a:cubicBezTo>
                    <a:cubicBezTo>
                      <a:pt x="1362" y="340"/>
                      <a:pt x="1362" y="340"/>
                      <a:pt x="1362" y="340"/>
                    </a:cubicBezTo>
                    <a:cubicBezTo>
                      <a:pt x="1353" y="332"/>
                      <a:pt x="1353" y="318"/>
                      <a:pt x="1362" y="309"/>
                    </a:cubicBezTo>
                    <a:cubicBezTo>
                      <a:pt x="1497" y="175"/>
                      <a:pt x="1497" y="175"/>
                      <a:pt x="1497" y="175"/>
                    </a:cubicBezTo>
                    <a:cubicBezTo>
                      <a:pt x="1377" y="55"/>
                      <a:pt x="1377" y="55"/>
                      <a:pt x="1377" y="55"/>
                    </a:cubicBezTo>
                    <a:cubicBezTo>
                      <a:pt x="1243" y="190"/>
                      <a:pt x="1243" y="190"/>
                      <a:pt x="1243" y="190"/>
                    </a:cubicBezTo>
                    <a:cubicBezTo>
                      <a:pt x="1239" y="194"/>
                      <a:pt x="1233" y="197"/>
                      <a:pt x="1227" y="197"/>
                    </a:cubicBezTo>
                    <a:cubicBezTo>
                      <a:pt x="1221" y="197"/>
                      <a:pt x="1216" y="194"/>
                      <a:pt x="1212" y="190"/>
                    </a:cubicBezTo>
                    <a:cubicBezTo>
                      <a:pt x="1077" y="55"/>
                      <a:pt x="1077" y="55"/>
                      <a:pt x="1077" y="55"/>
                    </a:cubicBezTo>
                    <a:cubicBezTo>
                      <a:pt x="942" y="190"/>
                      <a:pt x="942" y="190"/>
                      <a:pt x="942" y="190"/>
                    </a:cubicBezTo>
                    <a:cubicBezTo>
                      <a:pt x="933" y="199"/>
                      <a:pt x="919" y="199"/>
                      <a:pt x="911" y="190"/>
                    </a:cubicBezTo>
                    <a:cubicBezTo>
                      <a:pt x="776" y="55"/>
                      <a:pt x="776" y="55"/>
                      <a:pt x="776" y="55"/>
                    </a:cubicBezTo>
                    <a:cubicBezTo>
                      <a:pt x="641" y="190"/>
                      <a:pt x="641" y="190"/>
                      <a:pt x="641" y="190"/>
                    </a:cubicBezTo>
                    <a:cubicBezTo>
                      <a:pt x="637" y="194"/>
                      <a:pt x="631" y="197"/>
                      <a:pt x="626" y="197"/>
                    </a:cubicBezTo>
                    <a:cubicBezTo>
                      <a:pt x="620" y="197"/>
                      <a:pt x="614" y="194"/>
                      <a:pt x="610" y="190"/>
                    </a:cubicBezTo>
                    <a:cubicBezTo>
                      <a:pt x="475" y="55"/>
                      <a:pt x="475" y="55"/>
                      <a:pt x="475" y="55"/>
                    </a:cubicBezTo>
                    <a:cubicBezTo>
                      <a:pt x="340" y="190"/>
                      <a:pt x="340" y="190"/>
                      <a:pt x="340" y="190"/>
                    </a:cubicBezTo>
                    <a:cubicBezTo>
                      <a:pt x="332" y="199"/>
                      <a:pt x="318" y="199"/>
                      <a:pt x="309" y="190"/>
                    </a:cubicBezTo>
                    <a:cubicBezTo>
                      <a:pt x="175" y="55"/>
                      <a:pt x="175" y="55"/>
                      <a:pt x="175" y="55"/>
                    </a:cubicBezTo>
                    <a:cubicBezTo>
                      <a:pt x="55" y="175"/>
                      <a:pt x="55" y="175"/>
                      <a:pt x="55" y="175"/>
                    </a:cubicBezTo>
                    <a:cubicBezTo>
                      <a:pt x="190" y="309"/>
                      <a:pt x="190" y="309"/>
                      <a:pt x="190" y="309"/>
                    </a:cubicBezTo>
                    <a:cubicBezTo>
                      <a:pt x="194" y="313"/>
                      <a:pt x="197" y="319"/>
                      <a:pt x="197" y="325"/>
                    </a:cubicBezTo>
                    <a:cubicBezTo>
                      <a:pt x="197" y="331"/>
                      <a:pt x="194" y="336"/>
                      <a:pt x="190" y="340"/>
                    </a:cubicBezTo>
                    <a:cubicBezTo>
                      <a:pt x="55" y="475"/>
                      <a:pt x="55" y="475"/>
                      <a:pt x="55" y="475"/>
                    </a:cubicBezTo>
                    <a:cubicBezTo>
                      <a:pt x="190" y="610"/>
                      <a:pt x="190" y="610"/>
                      <a:pt x="190" y="610"/>
                    </a:cubicBezTo>
                    <a:cubicBezTo>
                      <a:pt x="194" y="614"/>
                      <a:pt x="197" y="620"/>
                      <a:pt x="197" y="626"/>
                    </a:cubicBezTo>
                    <a:cubicBezTo>
                      <a:pt x="197" y="631"/>
                      <a:pt x="194" y="637"/>
                      <a:pt x="190" y="641"/>
                    </a:cubicBezTo>
                    <a:cubicBezTo>
                      <a:pt x="55" y="776"/>
                      <a:pt x="55" y="776"/>
                      <a:pt x="55" y="776"/>
                    </a:cubicBezTo>
                    <a:cubicBezTo>
                      <a:pt x="190" y="911"/>
                      <a:pt x="190" y="911"/>
                      <a:pt x="190" y="911"/>
                    </a:cubicBezTo>
                    <a:cubicBezTo>
                      <a:pt x="194" y="915"/>
                      <a:pt x="197" y="921"/>
                      <a:pt x="197" y="926"/>
                    </a:cubicBezTo>
                    <a:cubicBezTo>
                      <a:pt x="197" y="932"/>
                      <a:pt x="194" y="938"/>
                      <a:pt x="190" y="942"/>
                    </a:cubicBezTo>
                    <a:cubicBezTo>
                      <a:pt x="55" y="1077"/>
                      <a:pt x="55" y="1077"/>
                      <a:pt x="55" y="1077"/>
                    </a:cubicBezTo>
                    <a:cubicBezTo>
                      <a:pt x="190" y="1212"/>
                      <a:pt x="190" y="1212"/>
                      <a:pt x="190" y="1212"/>
                    </a:cubicBezTo>
                    <a:cubicBezTo>
                      <a:pt x="199" y="1220"/>
                      <a:pt x="199" y="1234"/>
                      <a:pt x="190" y="1243"/>
                    </a:cubicBezTo>
                    <a:cubicBezTo>
                      <a:pt x="55" y="1377"/>
                      <a:pt x="55" y="1377"/>
                      <a:pt x="55" y="1377"/>
                    </a:cubicBezTo>
                    <a:cubicBezTo>
                      <a:pt x="175" y="1497"/>
                      <a:pt x="175" y="1497"/>
                      <a:pt x="175" y="1497"/>
                    </a:cubicBezTo>
                    <a:cubicBezTo>
                      <a:pt x="309" y="1362"/>
                      <a:pt x="309" y="1362"/>
                      <a:pt x="309" y="1362"/>
                    </a:cubicBezTo>
                    <a:cubicBezTo>
                      <a:pt x="313" y="1358"/>
                      <a:pt x="319" y="1355"/>
                      <a:pt x="325" y="1355"/>
                    </a:cubicBezTo>
                    <a:cubicBezTo>
                      <a:pt x="331" y="1355"/>
                      <a:pt x="336" y="1358"/>
                      <a:pt x="340" y="1362"/>
                    </a:cubicBezTo>
                    <a:cubicBezTo>
                      <a:pt x="475" y="1497"/>
                      <a:pt x="475" y="1497"/>
                      <a:pt x="475" y="1497"/>
                    </a:cubicBezTo>
                    <a:cubicBezTo>
                      <a:pt x="610" y="1362"/>
                      <a:pt x="610" y="1362"/>
                      <a:pt x="610" y="1362"/>
                    </a:cubicBezTo>
                    <a:cubicBezTo>
                      <a:pt x="619" y="1353"/>
                      <a:pt x="633" y="1353"/>
                      <a:pt x="641" y="1362"/>
                    </a:cubicBezTo>
                    <a:cubicBezTo>
                      <a:pt x="776" y="1497"/>
                      <a:pt x="776" y="1497"/>
                      <a:pt x="776" y="1497"/>
                    </a:cubicBezTo>
                    <a:cubicBezTo>
                      <a:pt x="911" y="1362"/>
                      <a:pt x="911" y="1362"/>
                      <a:pt x="911" y="1362"/>
                    </a:cubicBezTo>
                    <a:cubicBezTo>
                      <a:pt x="915" y="1358"/>
                      <a:pt x="921" y="1355"/>
                      <a:pt x="926" y="1355"/>
                    </a:cubicBezTo>
                    <a:cubicBezTo>
                      <a:pt x="932" y="1355"/>
                      <a:pt x="938" y="1358"/>
                      <a:pt x="942" y="1362"/>
                    </a:cubicBezTo>
                    <a:cubicBezTo>
                      <a:pt x="1077" y="1497"/>
                      <a:pt x="1077" y="1497"/>
                      <a:pt x="1077" y="1497"/>
                    </a:cubicBezTo>
                    <a:cubicBezTo>
                      <a:pt x="1212" y="1362"/>
                      <a:pt x="1212" y="1362"/>
                      <a:pt x="1212" y="1362"/>
                    </a:cubicBezTo>
                    <a:cubicBezTo>
                      <a:pt x="1216" y="1358"/>
                      <a:pt x="1221" y="1355"/>
                      <a:pt x="1227" y="13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31">
                <a:extLst>
                  <a:ext uri="{FF2B5EF4-FFF2-40B4-BE49-F238E27FC236}">
                    <a16:creationId xmlns:a16="http://schemas.microsoft.com/office/drawing/2014/main" id="{06248BCD-1647-4698-9EF4-50A3A1338E19}"/>
                  </a:ext>
                </a:extLst>
              </p:cNvPr>
              <p:cNvSpPr>
                <a:spLocks/>
              </p:cNvSpPr>
              <p:nvPr/>
            </p:nvSpPr>
            <p:spPr bwMode="auto">
              <a:xfrm>
                <a:off x="2617" y="934"/>
                <a:ext cx="2446" cy="2448"/>
              </a:xfrm>
              <a:custGeom>
                <a:avLst/>
                <a:gdLst>
                  <a:gd name="T0" fmla="*/ 131 w 1306"/>
                  <a:gd name="T1" fmla="*/ 1120 h 1306"/>
                  <a:gd name="T2" fmla="*/ 4 w 1306"/>
                  <a:gd name="T3" fmla="*/ 961 h 1306"/>
                  <a:gd name="T4" fmla="*/ 131 w 1306"/>
                  <a:gd name="T5" fmla="*/ 819 h 1306"/>
                  <a:gd name="T6" fmla="*/ 4 w 1306"/>
                  <a:gd name="T7" fmla="*/ 660 h 1306"/>
                  <a:gd name="T8" fmla="*/ 131 w 1306"/>
                  <a:gd name="T9" fmla="*/ 519 h 1306"/>
                  <a:gd name="T10" fmla="*/ 4 w 1306"/>
                  <a:gd name="T11" fmla="*/ 359 h 1306"/>
                  <a:gd name="T12" fmla="*/ 131 w 1306"/>
                  <a:gd name="T13" fmla="*/ 218 h 1306"/>
                  <a:gd name="T14" fmla="*/ 4 w 1306"/>
                  <a:gd name="T15" fmla="*/ 59 h 1306"/>
                  <a:gd name="T16" fmla="*/ 44 w 1306"/>
                  <a:gd name="T17" fmla="*/ 4 h 1306"/>
                  <a:gd name="T18" fmla="*/ 186 w 1306"/>
                  <a:gd name="T19" fmla="*/ 131 h 1306"/>
                  <a:gd name="T20" fmla="*/ 345 w 1306"/>
                  <a:gd name="T21" fmla="*/ 4 h 1306"/>
                  <a:gd name="T22" fmla="*/ 487 w 1306"/>
                  <a:gd name="T23" fmla="*/ 131 h 1306"/>
                  <a:gd name="T24" fmla="*/ 646 w 1306"/>
                  <a:gd name="T25" fmla="*/ 4 h 1306"/>
                  <a:gd name="T26" fmla="*/ 787 w 1306"/>
                  <a:gd name="T27" fmla="*/ 131 h 1306"/>
                  <a:gd name="T28" fmla="*/ 947 w 1306"/>
                  <a:gd name="T29" fmla="*/ 4 h 1306"/>
                  <a:gd name="T30" fmla="*/ 1088 w 1306"/>
                  <a:gd name="T31" fmla="*/ 131 h 1306"/>
                  <a:gd name="T32" fmla="*/ 1247 w 1306"/>
                  <a:gd name="T33" fmla="*/ 4 h 1306"/>
                  <a:gd name="T34" fmla="*/ 1302 w 1306"/>
                  <a:gd name="T35" fmla="*/ 44 h 1306"/>
                  <a:gd name="T36" fmla="*/ 1175 w 1306"/>
                  <a:gd name="T37" fmla="*/ 186 h 1306"/>
                  <a:gd name="T38" fmla="*/ 1302 w 1306"/>
                  <a:gd name="T39" fmla="*/ 345 h 1306"/>
                  <a:gd name="T40" fmla="*/ 1175 w 1306"/>
                  <a:gd name="T41" fmla="*/ 487 h 1306"/>
                  <a:gd name="T42" fmla="*/ 1302 w 1306"/>
                  <a:gd name="T43" fmla="*/ 646 h 1306"/>
                  <a:gd name="T44" fmla="*/ 1175 w 1306"/>
                  <a:gd name="T45" fmla="*/ 787 h 1306"/>
                  <a:gd name="T46" fmla="*/ 1302 w 1306"/>
                  <a:gd name="T47" fmla="*/ 947 h 1306"/>
                  <a:gd name="T48" fmla="*/ 1175 w 1306"/>
                  <a:gd name="T49" fmla="*/ 1088 h 1306"/>
                  <a:gd name="T50" fmla="*/ 1302 w 1306"/>
                  <a:gd name="T51" fmla="*/ 1247 h 1306"/>
                  <a:gd name="T52" fmla="*/ 1262 w 1306"/>
                  <a:gd name="T53" fmla="*/ 1302 h 1306"/>
                  <a:gd name="T54" fmla="*/ 1120 w 1306"/>
                  <a:gd name="T55" fmla="*/ 1175 h 1306"/>
                  <a:gd name="T56" fmla="*/ 961 w 1306"/>
                  <a:gd name="T57" fmla="*/ 1302 h 1306"/>
                  <a:gd name="T58" fmla="*/ 819 w 1306"/>
                  <a:gd name="T59" fmla="*/ 1175 h 1306"/>
                  <a:gd name="T60" fmla="*/ 660 w 1306"/>
                  <a:gd name="T61" fmla="*/ 1302 h 1306"/>
                  <a:gd name="T62" fmla="*/ 519 w 1306"/>
                  <a:gd name="T63" fmla="*/ 1175 h 1306"/>
                  <a:gd name="T64" fmla="*/ 359 w 1306"/>
                  <a:gd name="T65" fmla="*/ 1302 h 1306"/>
                  <a:gd name="T66" fmla="*/ 218 w 1306"/>
                  <a:gd name="T67" fmla="*/ 1175 h 1306"/>
                  <a:gd name="T68" fmla="*/ 59 w 1306"/>
                  <a:gd name="T69" fmla="*/ 1302 h 1306"/>
                  <a:gd name="T70" fmla="*/ 4 w 1306"/>
                  <a:gd name="T71" fmla="*/ 1262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6" h="1306">
                    <a:moveTo>
                      <a:pt x="4" y="1247"/>
                    </a:moveTo>
                    <a:cubicBezTo>
                      <a:pt x="131" y="1120"/>
                      <a:pt x="131" y="1120"/>
                      <a:pt x="131" y="1120"/>
                    </a:cubicBezTo>
                    <a:cubicBezTo>
                      <a:pt x="140" y="1111"/>
                      <a:pt x="140" y="1097"/>
                      <a:pt x="131" y="1088"/>
                    </a:cubicBezTo>
                    <a:cubicBezTo>
                      <a:pt x="4" y="961"/>
                      <a:pt x="4" y="961"/>
                      <a:pt x="4" y="961"/>
                    </a:cubicBezTo>
                    <a:cubicBezTo>
                      <a:pt x="0" y="957"/>
                      <a:pt x="0" y="951"/>
                      <a:pt x="4" y="947"/>
                    </a:cubicBezTo>
                    <a:cubicBezTo>
                      <a:pt x="131" y="819"/>
                      <a:pt x="131" y="819"/>
                      <a:pt x="131" y="819"/>
                    </a:cubicBezTo>
                    <a:cubicBezTo>
                      <a:pt x="140" y="810"/>
                      <a:pt x="140" y="796"/>
                      <a:pt x="131" y="787"/>
                    </a:cubicBezTo>
                    <a:cubicBezTo>
                      <a:pt x="4" y="660"/>
                      <a:pt x="4" y="660"/>
                      <a:pt x="4" y="660"/>
                    </a:cubicBezTo>
                    <a:cubicBezTo>
                      <a:pt x="0" y="656"/>
                      <a:pt x="0" y="650"/>
                      <a:pt x="4" y="646"/>
                    </a:cubicBezTo>
                    <a:cubicBezTo>
                      <a:pt x="131" y="519"/>
                      <a:pt x="131" y="519"/>
                      <a:pt x="131" y="519"/>
                    </a:cubicBezTo>
                    <a:cubicBezTo>
                      <a:pt x="140" y="510"/>
                      <a:pt x="140" y="496"/>
                      <a:pt x="131" y="487"/>
                    </a:cubicBezTo>
                    <a:cubicBezTo>
                      <a:pt x="4" y="359"/>
                      <a:pt x="4" y="359"/>
                      <a:pt x="4" y="359"/>
                    </a:cubicBezTo>
                    <a:cubicBezTo>
                      <a:pt x="0" y="355"/>
                      <a:pt x="0" y="349"/>
                      <a:pt x="4" y="345"/>
                    </a:cubicBezTo>
                    <a:cubicBezTo>
                      <a:pt x="131" y="218"/>
                      <a:pt x="131" y="218"/>
                      <a:pt x="131" y="218"/>
                    </a:cubicBezTo>
                    <a:cubicBezTo>
                      <a:pt x="140" y="209"/>
                      <a:pt x="140" y="195"/>
                      <a:pt x="131" y="186"/>
                    </a:cubicBezTo>
                    <a:cubicBezTo>
                      <a:pt x="4" y="59"/>
                      <a:pt x="4" y="59"/>
                      <a:pt x="4" y="59"/>
                    </a:cubicBezTo>
                    <a:cubicBezTo>
                      <a:pt x="0" y="55"/>
                      <a:pt x="0" y="48"/>
                      <a:pt x="4" y="44"/>
                    </a:cubicBezTo>
                    <a:cubicBezTo>
                      <a:pt x="44" y="4"/>
                      <a:pt x="44" y="4"/>
                      <a:pt x="44" y="4"/>
                    </a:cubicBezTo>
                    <a:cubicBezTo>
                      <a:pt x="48" y="0"/>
                      <a:pt x="55" y="0"/>
                      <a:pt x="59" y="4"/>
                    </a:cubicBezTo>
                    <a:cubicBezTo>
                      <a:pt x="186" y="131"/>
                      <a:pt x="186" y="131"/>
                      <a:pt x="186" y="131"/>
                    </a:cubicBezTo>
                    <a:cubicBezTo>
                      <a:pt x="195" y="140"/>
                      <a:pt x="209" y="140"/>
                      <a:pt x="218" y="131"/>
                    </a:cubicBezTo>
                    <a:cubicBezTo>
                      <a:pt x="345" y="4"/>
                      <a:pt x="345" y="4"/>
                      <a:pt x="345" y="4"/>
                    </a:cubicBezTo>
                    <a:cubicBezTo>
                      <a:pt x="349" y="0"/>
                      <a:pt x="355" y="0"/>
                      <a:pt x="359" y="4"/>
                    </a:cubicBezTo>
                    <a:cubicBezTo>
                      <a:pt x="487" y="131"/>
                      <a:pt x="487" y="131"/>
                      <a:pt x="487" y="131"/>
                    </a:cubicBezTo>
                    <a:cubicBezTo>
                      <a:pt x="496" y="140"/>
                      <a:pt x="510" y="140"/>
                      <a:pt x="519" y="131"/>
                    </a:cubicBezTo>
                    <a:cubicBezTo>
                      <a:pt x="646" y="4"/>
                      <a:pt x="646" y="4"/>
                      <a:pt x="646" y="4"/>
                    </a:cubicBezTo>
                    <a:cubicBezTo>
                      <a:pt x="650" y="0"/>
                      <a:pt x="656" y="0"/>
                      <a:pt x="660" y="4"/>
                    </a:cubicBezTo>
                    <a:cubicBezTo>
                      <a:pt x="787" y="131"/>
                      <a:pt x="787" y="131"/>
                      <a:pt x="787" y="131"/>
                    </a:cubicBezTo>
                    <a:cubicBezTo>
                      <a:pt x="796" y="140"/>
                      <a:pt x="810" y="140"/>
                      <a:pt x="819" y="131"/>
                    </a:cubicBezTo>
                    <a:cubicBezTo>
                      <a:pt x="947" y="4"/>
                      <a:pt x="947" y="4"/>
                      <a:pt x="947" y="4"/>
                    </a:cubicBezTo>
                    <a:cubicBezTo>
                      <a:pt x="951" y="0"/>
                      <a:pt x="957" y="0"/>
                      <a:pt x="961" y="4"/>
                    </a:cubicBezTo>
                    <a:cubicBezTo>
                      <a:pt x="1088" y="131"/>
                      <a:pt x="1088" y="131"/>
                      <a:pt x="1088" y="131"/>
                    </a:cubicBezTo>
                    <a:cubicBezTo>
                      <a:pt x="1097" y="140"/>
                      <a:pt x="1111" y="140"/>
                      <a:pt x="1120" y="131"/>
                    </a:cubicBezTo>
                    <a:cubicBezTo>
                      <a:pt x="1247" y="4"/>
                      <a:pt x="1247" y="4"/>
                      <a:pt x="1247" y="4"/>
                    </a:cubicBezTo>
                    <a:cubicBezTo>
                      <a:pt x="1251" y="0"/>
                      <a:pt x="1258" y="0"/>
                      <a:pt x="1262" y="4"/>
                    </a:cubicBezTo>
                    <a:cubicBezTo>
                      <a:pt x="1302" y="44"/>
                      <a:pt x="1302" y="44"/>
                      <a:pt x="1302" y="44"/>
                    </a:cubicBezTo>
                    <a:cubicBezTo>
                      <a:pt x="1306" y="48"/>
                      <a:pt x="1306" y="55"/>
                      <a:pt x="1302" y="59"/>
                    </a:cubicBezTo>
                    <a:cubicBezTo>
                      <a:pt x="1175" y="186"/>
                      <a:pt x="1175" y="186"/>
                      <a:pt x="1175" y="186"/>
                    </a:cubicBezTo>
                    <a:cubicBezTo>
                      <a:pt x="1166" y="195"/>
                      <a:pt x="1166" y="209"/>
                      <a:pt x="1175" y="218"/>
                    </a:cubicBezTo>
                    <a:cubicBezTo>
                      <a:pt x="1302" y="345"/>
                      <a:pt x="1302" y="345"/>
                      <a:pt x="1302" y="345"/>
                    </a:cubicBezTo>
                    <a:cubicBezTo>
                      <a:pt x="1306" y="349"/>
                      <a:pt x="1306" y="355"/>
                      <a:pt x="1302" y="359"/>
                    </a:cubicBezTo>
                    <a:cubicBezTo>
                      <a:pt x="1175" y="487"/>
                      <a:pt x="1175" y="487"/>
                      <a:pt x="1175" y="487"/>
                    </a:cubicBezTo>
                    <a:cubicBezTo>
                      <a:pt x="1166" y="496"/>
                      <a:pt x="1166" y="510"/>
                      <a:pt x="1175" y="519"/>
                    </a:cubicBezTo>
                    <a:cubicBezTo>
                      <a:pt x="1302" y="646"/>
                      <a:pt x="1302" y="646"/>
                      <a:pt x="1302" y="646"/>
                    </a:cubicBezTo>
                    <a:cubicBezTo>
                      <a:pt x="1306" y="650"/>
                      <a:pt x="1306" y="656"/>
                      <a:pt x="1302" y="660"/>
                    </a:cubicBezTo>
                    <a:cubicBezTo>
                      <a:pt x="1175" y="787"/>
                      <a:pt x="1175" y="787"/>
                      <a:pt x="1175" y="787"/>
                    </a:cubicBezTo>
                    <a:cubicBezTo>
                      <a:pt x="1166" y="796"/>
                      <a:pt x="1166" y="810"/>
                      <a:pt x="1175" y="819"/>
                    </a:cubicBezTo>
                    <a:cubicBezTo>
                      <a:pt x="1302" y="947"/>
                      <a:pt x="1302" y="947"/>
                      <a:pt x="1302" y="947"/>
                    </a:cubicBezTo>
                    <a:cubicBezTo>
                      <a:pt x="1306" y="951"/>
                      <a:pt x="1306" y="957"/>
                      <a:pt x="1302" y="961"/>
                    </a:cubicBezTo>
                    <a:cubicBezTo>
                      <a:pt x="1175" y="1088"/>
                      <a:pt x="1175" y="1088"/>
                      <a:pt x="1175" y="1088"/>
                    </a:cubicBezTo>
                    <a:cubicBezTo>
                      <a:pt x="1166" y="1097"/>
                      <a:pt x="1166" y="1111"/>
                      <a:pt x="1175" y="1120"/>
                    </a:cubicBezTo>
                    <a:cubicBezTo>
                      <a:pt x="1302" y="1247"/>
                      <a:pt x="1302" y="1247"/>
                      <a:pt x="1302" y="1247"/>
                    </a:cubicBezTo>
                    <a:cubicBezTo>
                      <a:pt x="1306" y="1251"/>
                      <a:pt x="1306" y="1258"/>
                      <a:pt x="1302" y="1262"/>
                    </a:cubicBezTo>
                    <a:cubicBezTo>
                      <a:pt x="1262" y="1302"/>
                      <a:pt x="1262" y="1302"/>
                      <a:pt x="1262" y="1302"/>
                    </a:cubicBezTo>
                    <a:cubicBezTo>
                      <a:pt x="1258" y="1306"/>
                      <a:pt x="1251" y="1306"/>
                      <a:pt x="1247" y="1302"/>
                    </a:cubicBezTo>
                    <a:cubicBezTo>
                      <a:pt x="1120" y="1175"/>
                      <a:pt x="1120" y="1175"/>
                      <a:pt x="1120" y="1175"/>
                    </a:cubicBezTo>
                    <a:cubicBezTo>
                      <a:pt x="1111" y="1166"/>
                      <a:pt x="1097" y="1166"/>
                      <a:pt x="1088" y="1175"/>
                    </a:cubicBezTo>
                    <a:cubicBezTo>
                      <a:pt x="961" y="1302"/>
                      <a:pt x="961" y="1302"/>
                      <a:pt x="961" y="1302"/>
                    </a:cubicBezTo>
                    <a:cubicBezTo>
                      <a:pt x="957" y="1306"/>
                      <a:pt x="951" y="1306"/>
                      <a:pt x="947" y="1302"/>
                    </a:cubicBezTo>
                    <a:cubicBezTo>
                      <a:pt x="819" y="1175"/>
                      <a:pt x="819" y="1175"/>
                      <a:pt x="819" y="1175"/>
                    </a:cubicBezTo>
                    <a:cubicBezTo>
                      <a:pt x="810" y="1166"/>
                      <a:pt x="796" y="1166"/>
                      <a:pt x="787" y="1175"/>
                    </a:cubicBezTo>
                    <a:cubicBezTo>
                      <a:pt x="660" y="1302"/>
                      <a:pt x="660" y="1302"/>
                      <a:pt x="660" y="1302"/>
                    </a:cubicBezTo>
                    <a:cubicBezTo>
                      <a:pt x="656" y="1306"/>
                      <a:pt x="650" y="1306"/>
                      <a:pt x="646" y="1302"/>
                    </a:cubicBezTo>
                    <a:cubicBezTo>
                      <a:pt x="519" y="1175"/>
                      <a:pt x="519" y="1175"/>
                      <a:pt x="519" y="1175"/>
                    </a:cubicBezTo>
                    <a:cubicBezTo>
                      <a:pt x="510" y="1166"/>
                      <a:pt x="496" y="1166"/>
                      <a:pt x="487" y="1175"/>
                    </a:cubicBezTo>
                    <a:cubicBezTo>
                      <a:pt x="359" y="1302"/>
                      <a:pt x="359" y="1302"/>
                      <a:pt x="359" y="1302"/>
                    </a:cubicBezTo>
                    <a:cubicBezTo>
                      <a:pt x="355" y="1306"/>
                      <a:pt x="349" y="1306"/>
                      <a:pt x="345" y="1302"/>
                    </a:cubicBezTo>
                    <a:cubicBezTo>
                      <a:pt x="218" y="1175"/>
                      <a:pt x="218" y="1175"/>
                      <a:pt x="218" y="1175"/>
                    </a:cubicBezTo>
                    <a:cubicBezTo>
                      <a:pt x="209" y="1166"/>
                      <a:pt x="195" y="1166"/>
                      <a:pt x="186" y="1175"/>
                    </a:cubicBezTo>
                    <a:cubicBezTo>
                      <a:pt x="59" y="1302"/>
                      <a:pt x="59" y="1302"/>
                      <a:pt x="59" y="1302"/>
                    </a:cubicBezTo>
                    <a:cubicBezTo>
                      <a:pt x="55" y="1306"/>
                      <a:pt x="48" y="1306"/>
                      <a:pt x="44" y="1302"/>
                    </a:cubicBezTo>
                    <a:cubicBezTo>
                      <a:pt x="4" y="1262"/>
                      <a:pt x="4" y="1262"/>
                      <a:pt x="4" y="1262"/>
                    </a:cubicBezTo>
                    <a:cubicBezTo>
                      <a:pt x="0" y="1258"/>
                      <a:pt x="0" y="1251"/>
                      <a:pt x="4" y="124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5" name="bcgIcons_Technologies">
              <a:extLst>
                <a:ext uri="{FF2B5EF4-FFF2-40B4-BE49-F238E27FC236}">
                  <a16:creationId xmlns:a16="http://schemas.microsoft.com/office/drawing/2014/main" id="{8175F0C4-02E7-4494-ABB9-9A60BC2CDCED}"/>
                </a:ext>
              </a:extLst>
            </p:cNvPr>
            <p:cNvGrpSpPr>
              <a:grpSpLocks noChangeAspect="1"/>
            </p:cNvGrpSpPr>
            <p:nvPr/>
          </p:nvGrpSpPr>
          <p:grpSpPr bwMode="auto">
            <a:xfrm>
              <a:off x="3139251" y="3083070"/>
              <a:ext cx="789310" cy="790042"/>
              <a:chOff x="1682" y="0"/>
              <a:chExt cx="4316" cy="4320"/>
            </a:xfrm>
          </p:grpSpPr>
          <p:sp>
            <p:nvSpPr>
              <p:cNvPr id="106" name="AutoShape 3">
                <a:extLst>
                  <a:ext uri="{FF2B5EF4-FFF2-40B4-BE49-F238E27FC236}">
                    <a16:creationId xmlns:a16="http://schemas.microsoft.com/office/drawing/2014/main" id="{D769AFFC-FC6F-4B7F-B630-A4404D10FD4D}"/>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 tIns="21946" rIns="43891" bIns="21946" numCol="1" anchor="t" anchorCtr="0" compatLnSpc="1">
                <a:prstTxWarp prst="textNoShape">
                  <a:avLst/>
                </a:prstTxWarp>
              </a:bodyPr>
              <a:lstStyle/>
              <a:p>
                <a:endParaRPr lang="en-GB" dirty="0">
                  <a:solidFill>
                    <a:schemeClr val="bg1"/>
                  </a:solidFill>
                </a:endParaRPr>
              </a:p>
            </p:txBody>
          </p:sp>
          <p:sp>
            <p:nvSpPr>
              <p:cNvPr id="107" name="Freeform 5">
                <a:extLst>
                  <a:ext uri="{FF2B5EF4-FFF2-40B4-BE49-F238E27FC236}">
                    <a16:creationId xmlns:a16="http://schemas.microsoft.com/office/drawing/2014/main" id="{A94F0684-8150-4E92-8F17-4C898032B898}"/>
                  </a:ext>
                </a:extLst>
              </p:cNvPr>
              <p:cNvSpPr>
                <a:spLocks noEditPoints="1"/>
              </p:cNvSpPr>
              <p:nvPr/>
            </p:nvSpPr>
            <p:spPr bwMode="auto">
              <a:xfrm>
                <a:off x="2147" y="463"/>
                <a:ext cx="3386" cy="3390"/>
              </a:xfrm>
              <a:custGeom>
                <a:avLst/>
                <a:gdLst>
                  <a:gd name="T0" fmla="*/ 280 w 1808"/>
                  <a:gd name="T1" fmla="*/ 1550 h 1808"/>
                  <a:gd name="T2" fmla="*/ 258 w 1808"/>
                  <a:gd name="T3" fmla="*/ 280 h 1808"/>
                  <a:gd name="T4" fmla="*/ 1528 w 1808"/>
                  <a:gd name="T5" fmla="*/ 258 h 1808"/>
                  <a:gd name="T6" fmla="*/ 1550 w 1808"/>
                  <a:gd name="T7" fmla="*/ 1528 h 1808"/>
                  <a:gd name="T8" fmla="*/ 302 w 1808"/>
                  <a:gd name="T9" fmla="*/ 1506 h 1808"/>
                  <a:gd name="T10" fmla="*/ 1506 w 1808"/>
                  <a:gd name="T11" fmla="*/ 302 h 1808"/>
                  <a:gd name="T12" fmla="*/ 302 w 1808"/>
                  <a:gd name="T13" fmla="*/ 1506 h 1808"/>
                  <a:gd name="T14" fmla="*/ 550 w 1808"/>
                  <a:gd name="T15" fmla="*/ 22 h 1808"/>
                  <a:gd name="T16" fmla="*/ 506 w 1808"/>
                  <a:gd name="T17" fmla="*/ 22 h 1808"/>
                  <a:gd name="T18" fmla="*/ 528 w 1808"/>
                  <a:gd name="T19" fmla="*/ 202 h 1808"/>
                  <a:gd name="T20" fmla="*/ 801 w 1808"/>
                  <a:gd name="T21" fmla="*/ 180 h 1808"/>
                  <a:gd name="T22" fmla="*/ 779 w 1808"/>
                  <a:gd name="T23" fmla="*/ 0 h 1808"/>
                  <a:gd name="T24" fmla="*/ 757 w 1808"/>
                  <a:gd name="T25" fmla="*/ 180 h 1808"/>
                  <a:gd name="T26" fmla="*/ 801 w 1808"/>
                  <a:gd name="T27" fmla="*/ 180 h 1808"/>
                  <a:gd name="T28" fmla="*/ 1051 w 1808"/>
                  <a:gd name="T29" fmla="*/ 22 h 1808"/>
                  <a:gd name="T30" fmla="*/ 1007 w 1808"/>
                  <a:gd name="T31" fmla="*/ 22 h 1808"/>
                  <a:gd name="T32" fmla="*/ 1029 w 1808"/>
                  <a:gd name="T33" fmla="*/ 202 h 1808"/>
                  <a:gd name="T34" fmla="*/ 1302 w 1808"/>
                  <a:gd name="T35" fmla="*/ 180 h 1808"/>
                  <a:gd name="T36" fmla="*/ 1280 w 1808"/>
                  <a:gd name="T37" fmla="*/ 0 h 1808"/>
                  <a:gd name="T38" fmla="*/ 1258 w 1808"/>
                  <a:gd name="T39" fmla="*/ 180 h 1808"/>
                  <a:gd name="T40" fmla="*/ 1302 w 1808"/>
                  <a:gd name="T41" fmla="*/ 180 h 1808"/>
                  <a:gd name="T42" fmla="*/ 550 w 1808"/>
                  <a:gd name="T43" fmla="*/ 1628 h 1808"/>
                  <a:gd name="T44" fmla="*/ 506 w 1808"/>
                  <a:gd name="T45" fmla="*/ 1628 h 1808"/>
                  <a:gd name="T46" fmla="*/ 528 w 1808"/>
                  <a:gd name="T47" fmla="*/ 1808 h 1808"/>
                  <a:gd name="T48" fmla="*/ 801 w 1808"/>
                  <a:gd name="T49" fmla="*/ 1786 h 1808"/>
                  <a:gd name="T50" fmla="*/ 779 w 1808"/>
                  <a:gd name="T51" fmla="*/ 1606 h 1808"/>
                  <a:gd name="T52" fmla="*/ 757 w 1808"/>
                  <a:gd name="T53" fmla="*/ 1786 h 1808"/>
                  <a:gd name="T54" fmla="*/ 801 w 1808"/>
                  <a:gd name="T55" fmla="*/ 1786 h 1808"/>
                  <a:gd name="T56" fmla="*/ 1051 w 1808"/>
                  <a:gd name="T57" fmla="*/ 1628 h 1808"/>
                  <a:gd name="T58" fmla="*/ 1007 w 1808"/>
                  <a:gd name="T59" fmla="*/ 1628 h 1808"/>
                  <a:gd name="T60" fmla="*/ 1029 w 1808"/>
                  <a:gd name="T61" fmla="*/ 1808 h 1808"/>
                  <a:gd name="T62" fmla="*/ 1302 w 1808"/>
                  <a:gd name="T63" fmla="*/ 1786 h 1808"/>
                  <a:gd name="T64" fmla="*/ 1280 w 1808"/>
                  <a:gd name="T65" fmla="*/ 1606 h 1808"/>
                  <a:gd name="T66" fmla="*/ 1258 w 1808"/>
                  <a:gd name="T67" fmla="*/ 1786 h 1808"/>
                  <a:gd name="T68" fmla="*/ 1302 w 1808"/>
                  <a:gd name="T69" fmla="*/ 1786 h 1808"/>
                  <a:gd name="T70" fmla="*/ 1786 w 1808"/>
                  <a:gd name="T71" fmla="*/ 506 h 1808"/>
                  <a:gd name="T72" fmla="*/ 1606 w 1808"/>
                  <a:gd name="T73" fmla="*/ 528 h 1808"/>
                  <a:gd name="T74" fmla="*/ 1786 w 1808"/>
                  <a:gd name="T75" fmla="*/ 550 h 1808"/>
                  <a:gd name="T76" fmla="*/ 1808 w 1808"/>
                  <a:gd name="T77" fmla="*/ 779 h 1808"/>
                  <a:gd name="T78" fmla="*/ 1628 w 1808"/>
                  <a:gd name="T79" fmla="*/ 757 h 1808"/>
                  <a:gd name="T80" fmla="*/ 1628 w 1808"/>
                  <a:gd name="T81" fmla="*/ 801 h 1808"/>
                  <a:gd name="T82" fmla="*/ 1808 w 1808"/>
                  <a:gd name="T83" fmla="*/ 779 h 1808"/>
                  <a:gd name="T84" fmla="*/ 1786 w 1808"/>
                  <a:gd name="T85" fmla="*/ 1007 h 1808"/>
                  <a:gd name="T86" fmla="*/ 1606 w 1808"/>
                  <a:gd name="T87" fmla="*/ 1029 h 1808"/>
                  <a:gd name="T88" fmla="*/ 1786 w 1808"/>
                  <a:gd name="T89" fmla="*/ 1051 h 1808"/>
                  <a:gd name="T90" fmla="*/ 1808 w 1808"/>
                  <a:gd name="T91" fmla="*/ 1280 h 1808"/>
                  <a:gd name="T92" fmla="*/ 1628 w 1808"/>
                  <a:gd name="T93" fmla="*/ 1258 h 1808"/>
                  <a:gd name="T94" fmla="*/ 1628 w 1808"/>
                  <a:gd name="T95" fmla="*/ 1302 h 1808"/>
                  <a:gd name="T96" fmla="*/ 1808 w 1808"/>
                  <a:gd name="T97" fmla="*/ 1280 h 1808"/>
                  <a:gd name="T98" fmla="*/ 180 w 1808"/>
                  <a:gd name="T99" fmla="*/ 506 h 1808"/>
                  <a:gd name="T100" fmla="*/ 0 w 1808"/>
                  <a:gd name="T101" fmla="*/ 528 h 1808"/>
                  <a:gd name="T102" fmla="*/ 180 w 1808"/>
                  <a:gd name="T103" fmla="*/ 550 h 1808"/>
                  <a:gd name="T104" fmla="*/ 202 w 1808"/>
                  <a:gd name="T105" fmla="*/ 779 h 1808"/>
                  <a:gd name="T106" fmla="*/ 22 w 1808"/>
                  <a:gd name="T107" fmla="*/ 757 h 1808"/>
                  <a:gd name="T108" fmla="*/ 22 w 1808"/>
                  <a:gd name="T109" fmla="*/ 801 h 1808"/>
                  <a:gd name="T110" fmla="*/ 202 w 1808"/>
                  <a:gd name="T111" fmla="*/ 779 h 1808"/>
                  <a:gd name="T112" fmla="*/ 180 w 1808"/>
                  <a:gd name="T113" fmla="*/ 1007 h 1808"/>
                  <a:gd name="T114" fmla="*/ 0 w 1808"/>
                  <a:gd name="T115" fmla="*/ 1029 h 1808"/>
                  <a:gd name="T116" fmla="*/ 180 w 1808"/>
                  <a:gd name="T117" fmla="*/ 1051 h 1808"/>
                  <a:gd name="T118" fmla="*/ 202 w 1808"/>
                  <a:gd name="T119" fmla="*/ 1280 h 1808"/>
                  <a:gd name="T120" fmla="*/ 22 w 1808"/>
                  <a:gd name="T121" fmla="*/ 1258 h 1808"/>
                  <a:gd name="T122" fmla="*/ 22 w 1808"/>
                  <a:gd name="T123" fmla="*/ 1302 h 1808"/>
                  <a:gd name="T124" fmla="*/ 202 w 1808"/>
                  <a:gd name="T125" fmla="*/ 1280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8" h="1808">
                    <a:moveTo>
                      <a:pt x="1528" y="1550"/>
                    </a:moveTo>
                    <a:cubicBezTo>
                      <a:pt x="280" y="1550"/>
                      <a:pt x="280" y="1550"/>
                      <a:pt x="280" y="1550"/>
                    </a:cubicBezTo>
                    <a:cubicBezTo>
                      <a:pt x="268" y="1550"/>
                      <a:pt x="258" y="1540"/>
                      <a:pt x="258" y="1528"/>
                    </a:cubicBezTo>
                    <a:cubicBezTo>
                      <a:pt x="258" y="280"/>
                      <a:pt x="258" y="280"/>
                      <a:pt x="258" y="280"/>
                    </a:cubicBezTo>
                    <a:cubicBezTo>
                      <a:pt x="258" y="268"/>
                      <a:pt x="268" y="258"/>
                      <a:pt x="280" y="258"/>
                    </a:cubicBezTo>
                    <a:cubicBezTo>
                      <a:pt x="1528" y="258"/>
                      <a:pt x="1528" y="258"/>
                      <a:pt x="1528" y="258"/>
                    </a:cubicBezTo>
                    <a:cubicBezTo>
                      <a:pt x="1540" y="258"/>
                      <a:pt x="1550" y="268"/>
                      <a:pt x="1550" y="280"/>
                    </a:cubicBezTo>
                    <a:cubicBezTo>
                      <a:pt x="1550" y="1528"/>
                      <a:pt x="1550" y="1528"/>
                      <a:pt x="1550" y="1528"/>
                    </a:cubicBezTo>
                    <a:cubicBezTo>
                      <a:pt x="1550" y="1540"/>
                      <a:pt x="1540" y="1550"/>
                      <a:pt x="1528" y="1550"/>
                    </a:cubicBezTo>
                    <a:close/>
                    <a:moveTo>
                      <a:pt x="302" y="1506"/>
                    </a:moveTo>
                    <a:cubicBezTo>
                      <a:pt x="1506" y="1506"/>
                      <a:pt x="1506" y="1506"/>
                      <a:pt x="1506" y="1506"/>
                    </a:cubicBezTo>
                    <a:cubicBezTo>
                      <a:pt x="1506" y="302"/>
                      <a:pt x="1506" y="302"/>
                      <a:pt x="1506" y="302"/>
                    </a:cubicBezTo>
                    <a:cubicBezTo>
                      <a:pt x="302" y="302"/>
                      <a:pt x="302" y="302"/>
                      <a:pt x="302" y="302"/>
                    </a:cubicBezTo>
                    <a:lnTo>
                      <a:pt x="302" y="1506"/>
                    </a:lnTo>
                    <a:close/>
                    <a:moveTo>
                      <a:pt x="550" y="180"/>
                    </a:moveTo>
                    <a:cubicBezTo>
                      <a:pt x="550" y="22"/>
                      <a:pt x="550" y="22"/>
                      <a:pt x="550" y="22"/>
                    </a:cubicBezTo>
                    <a:cubicBezTo>
                      <a:pt x="550" y="10"/>
                      <a:pt x="540" y="0"/>
                      <a:pt x="528" y="0"/>
                    </a:cubicBezTo>
                    <a:cubicBezTo>
                      <a:pt x="516" y="0"/>
                      <a:pt x="506" y="10"/>
                      <a:pt x="506" y="22"/>
                    </a:cubicBezTo>
                    <a:cubicBezTo>
                      <a:pt x="506" y="180"/>
                      <a:pt x="506" y="180"/>
                      <a:pt x="506" y="180"/>
                    </a:cubicBezTo>
                    <a:cubicBezTo>
                      <a:pt x="506" y="192"/>
                      <a:pt x="516" y="202"/>
                      <a:pt x="528" y="202"/>
                    </a:cubicBezTo>
                    <a:cubicBezTo>
                      <a:pt x="540" y="202"/>
                      <a:pt x="550" y="192"/>
                      <a:pt x="550" y="180"/>
                    </a:cubicBezTo>
                    <a:close/>
                    <a:moveTo>
                      <a:pt x="801" y="180"/>
                    </a:moveTo>
                    <a:cubicBezTo>
                      <a:pt x="801" y="22"/>
                      <a:pt x="801" y="22"/>
                      <a:pt x="801" y="22"/>
                    </a:cubicBezTo>
                    <a:cubicBezTo>
                      <a:pt x="801" y="10"/>
                      <a:pt x="791" y="0"/>
                      <a:pt x="779" y="0"/>
                    </a:cubicBezTo>
                    <a:cubicBezTo>
                      <a:pt x="766" y="0"/>
                      <a:pt x="757" y="10"/>
                      <a:pt x="757" y="22"/>
                    </a:cubicBezTo>
                    <a:cubicBezTo>
                      <a:pt x="757" y="180"/>
                      <a:pt x="757" y="180"/>
                      <a:pt x="757" y="180"/>
                    </a:cubicBezTo>
                    <a:cubicBezTo>
                      <a:pt x="757" y="192"/>
                      <a:pt x="766" y="202"/>
                      <a:pt x="779" y="202"/>
                    </a:cubicBezTo>
                    <a:cubicBezTo>
                      <a:pt x="791" y="202"/>
                      <a:pt x="801" y="192"/>
                      <a:pt x="801" y="180"/>
                    </a:cubicBezTo>
                    <a:close/>
                    <a:moveTo>
                      <a:pt x="1051" y="180"/>
                    </a:moveTo>
                    <a:cubicBezTo>
                      <a:pt x="1051" y="22"/>
                      <a:pt x="1051" y="22"/>
                      <a:pt x="1051" y="22"/>
                    </a:cubicBezTo>
                    <a:cubicBezTo>
                      <a:pt x="1051" y="10"/>
                      <a:pt x="1042" y="0"/>
                      <a:pt x="1029" y="0"/>
                    </a:cubicBezTo>
                    <a:cubicBezTo>
                      <a:pt x="1017" y="0"/>
                      <a:pt x="1007" y="10"/>
                      <a:pt x="1007" y="22"/>
                    </a:cubicBezTo>
                    <a:cubicBezTo>
                      <a:pt x="1007" y="180"/>
                      <a:pt x="1007" y="180"/>
                      <a:pt x="1007" y="180"/>
                    </a:cubicBezTo>
                    <a:cubicBezTo>
                      <a:pt x="1007" y="192"/>
                      <a:pt x="1017" y="202"/>
                      <a:pt x="1029" y="202"/>
                    </a:cubicBezTo>
                    <a:cubicBezTo>
                      <a:pt x="1042" y="202"/>
                      <a:pt x="1051" y="192"/>
                      <a:pt x="1051" y="180"/>
                    </a:cubicBezTo>
                    <a:close/>
                    <a:moveTo>
                      <a:pt x="1302" y="180"/>
                    </a:moveTo>
                    <a:cubicBezTo>
                      <a:pt x="1302" y="22"/>
                      <a:pt x="1302" y="22"/>
                      <a:pt x="1302" y="22"/>
                    </a:cubicBezTo>
                    <a:cubicBezTo>
                      <a:pt x="1302" y="10"/>
                      <a:pt x="1292" y="0"/>
                      <a:pt x="1280" y="0"/>
                    </a:cubicBezTo>
                    <a:cubicBezTo>
                      <a:pt x="1268" y="0"/>
                      <a:pt x="1258" y="10"/>
                      <a:pt x="1258" y="22"/>
                    </a:cubicBezTo>
                    <a:cubicBezTo>
                      <a:pt x="1258" y="180"/>
                      <a:pt x="1258" y="180"/>
                      <a:pt x="1258" y="180"/>
                    </a:cubicBezTo>
                    <a:cubicBezTo>
                      <a:pt x="1258" y="192"/>
                      <a:pt x="1268" y="202"/>
                      <a:pt x="1280" y="202"/>
                    </a:cubicBezTo>
                    <a:cubicBezTo>
                      <a:pt x="1292" y="202"/>
                      <a:pt x="1302" y="192"/>
                      <a:pt x="1302" y="180"/>
                    </a:cubicBezTo>
                    <a:close/>
                    <a:moveTo>
                      <a:pt x="550" y="1786"/>
                    </a:moveTo>
                    <a:cubicBezTo>
                      <a:pt x="550" y="1628"/>
                      <a:pt x="550" y="1628"/>
                      <a:pt x="550" y="1628"/>
                    </a:cubicBezTo>
                    <a:cubicBezTo>
                      <a:pt x="550" y="1616"/>
                      <a:pt x="540" y="1606"/>
                      <a:pt x="528" y="1606"/>
                    </a:cubicBezTo>
                    <a:cubicBezTo>
                      <a:pt x="516" y="1606"/>
                      <a:pt x="506" y="1616"/>
                      <a:pt x="506" y="1628"/>
                    </a:cubicBezTo>
                    <a:cubicBezTo>
                      <a:pt x="506" y="1786"/>
                      <a:pt x="506" y="1786"/>
                      <a:pt x="506" y="1786"/>
                    </a:cubicBezTo>
                    <a:cubicBezTo>
                      <a:pt x="506" y="1798"/>
                      <a:pt x="516" y="1808"/>
                      <a:pt x="528" y="1808"/>
                    </a:cubicBezTo>
                    <a:cubicBezTo>
                      <a:pt x="540" y="1808"/>
                      <a:pt x="550" y="1798"/>
                      <a:pt x="550" y="1786"/>
                    </a:cubicBezTo>
                    <a:close/>
                    <a:moveTo>
                      <a:pt x="801" y="1786"/>
                    </a:moveTo>
                    <a:cubicBezTo>
                      <a:pt x="801" y="1628"/>
                      <a:pt x="801" y="1628"/>
                      <a:pt x="801" y="1628"/>
                    </a:cubicBezTo>
                    <a:cubicBezTo>
                      <a:pt x="801" y="1616"/>
                      <a:pt x="791" y="1606"/>
                      <a:pt x="779" y="1606"/>
                    </a:cubicBezTo>
                    <a:cubicBezTo>
                      <a:pt x="766" y="1606"/>
                      <a:pt x="757" y="1616"/>
                      <a:pt x="757" y="1628"/>
                    </a:cubicBezTo>
                    <a:cubicBezTo>
                      <a:pt x="757" y="1786"/>
                      <a:pt x="757" y="1786"/>
                      <a:pt x="757" y="1786"/>
                    </a:cubicBezTo>
                    <a:cubicBezTo>
                      <a:pt x="757" y="1798"/>
                      <a:pt x="766" y="1808"/>
                      <a:pt x="779" y="1808"/>
                    </a:cubicBezTo>
                    <a:cubicBezTo>
                      <a:pt x="791" y="1808"/>
                      <a:pt x="801" y="1798"/>
                      <a:pt x="801" y="1786"/>
                    </a:cubicBezTo>
                    <a:close/>
                    <a:moveTo>
                      <a:pt x="1051" y="1786"/>
                    </a:moveTo>
                    <a:cubicBezTo>
                      <a:pt x="1051" y="1628"/>
                      <a:pt x="1051" y="1628"/>
                      <a:pt x="1051" y="1628"/>
                    </a:cubicBezTo>
                    <a:cubicBezTo>
                      <a:pt x="1051" y="1616"/>
                      <a:pt x="1042" y="1606"/>
                      <a:pt x="1029" y="1606"/>
                    </a:cubicBezTo>
                    <a:cubicBezTo>
                      <a:pt x="1017" y="1606"/>
                      <a:pt x="1007" y="1616"/>
                      <a:pt x="1007" y="1628"/>
                    </a:cubicBezTo>
                    <a:cubicBezTo>
                      <a:pt x="1007" y="1786"/>
                      <a:pt x="1007" y="1786"/>
                      <a:pt x="1007" y="1786"/>
                    </a:cubicBezTo>
                    <a:cubicBezTo>
                      <a:pt x="1007" y="1798"/>
                      <a:pt x="1017" y="1808"/>
                      <a:pt x="1029" y="1808"/>
                    </a:cubicBezTo>
                    <a:cubicBezTo>
                      <a:pt x="1042" y="1808"/>
                      <a:pt x="1051" y="1798"/>
                      <a:pt x="1051" y="1786"/>
                    </a:cubicBezTo>
                    <a:close/>
                    <a:moveTo>
                      <a:pt x="1302" y="1786"/>
                    </a:moveTo>
                    <a:cubicBezTo>
                      <a:pt x="1302" y="1628"/>
                      <a:pt x="1302" y="1628"/>
                      <a:pt x="1302" y="1628"/>
                    </a:cubicBezTo>
                    <a:cubicBezTo>
                      <a:pt x="1302" y="1616"/>
                      <a:pt x="1292" y="1606"/>
                      <a:pt x="1280" y="1606"/>
                    </a:cubicBezTo>
                    <a:cubicBezTo>
                      <a:pt x="1268" y="1606"/>
                      <a:pt x="1258" y="1616"/>
                      <a:pt x="1258" y="1628"/>
                    </a:cubicBezTo>
                    <a:cubicBezTo>
                      <a:pt x="1258" y="1786"/>
                      <a:pt x="1258" y="1786"/>
                      <a:pt x="1258" y="1786"/>
                    </a:cubicBezTo>
                    <a:cubicBezTo>
                      <a:pt x="1258" y="1798"/>
                      <a:pt x="1268" y="1808"/>
                      <a:pt x="1280" y="1808"/>
                    </a:cubicBezTo>
                    <a:cubicBezTo>
                      <a:pt x="1292" y="1808"/>
                      <a:pt x="1302" y="1798"/>
                      <a:pt x="1302" y="1786"/>
                    </a:cubicBezTo>
                    <a:close/>
                    <a:moveTo>
                      <a:pt x="1808" y="528"/>
                    </a:moveTo>
                    <a:cubicBezTo>
                      <a:pt x="1808" y="516"/>
                      <a:pt x="1798" y="506"/>
                      <a:pt x="1786" y="506"/>
                    </a:cubicBezTo>
                    <a:cubicBezTo>
                      <a:pt x="1628" y="506"/>
                      <a:pt x="1628" y="506"/>
                      <a:pt x="1628" y="506"/>
                    </a:cubicBezTo>
                    <a:cubicBezTo>
                      <a:pt x="1616" y="506"/>
                      <a:pt x="1606" y="516"/>
                      <a:pt x="1606" y="528"/>
                    </a:cubicBezTo>
                    <a:cubicBezTo>
                      <a:pt x="1606" y="540"/>
                      <a:pt x="1616" y="550"/>
                      <a:pt x="1628" y="550"/>
                    </a:cubicBezTo>
                    <a:cubicBezTo>
                      <a:pt x="1786" y="550"/>
                      <a:pt x="1786" y="550"/>
                      <a:pt x="1786" y="550"/>
                    </a:cubicBezTo>
                    <a:cubicBezTo>
                      <a:pt x="1798" y="550"/>
                      <a:pt x="1808" y="540"/>
                      <a:pt x="1808" y="528"/>
                    </a:cubicBezTo>
                    <a:close/>
                    <a:moveTo>
                      <a:pt x="1808" y="779"/>
                    </a:moveTo>
                    <a:cubicBezTo>
                      <a:pt x="1808" y="766"/>
                      <a:pt x="1798" y="757"/>
                      <a:pt x="1786" y="757"/>
                    </a:cubicBezTo>
                    <a:cubicBezTo>
                      <a:pt x="1628" y="757"/>
                      <a:pt x="1628" y="757"/>
                      <a:pt x="1628" y="757"/>
                    </a:cubicBezTo>
                    <a:cubicBezTo>
                      <a:pt x="1616" y="757"/>
                      <a:pt x="1606" y="766"/>
                      <a:pt x="1606" y="779"/>
                    </a:cubicBezTo>
                    <a:cubicBezTo>
                      <a:pt x="1606" y="791"/>
                      <a:pt x="1616" y="801"/>
                      <a:pt x="1628" y="801"/>
                    </a:cubicBezTo>
                    <a:cubicBezTo>
                      <a:pt x="1786" y="801"/>
                      <a:pt x="1786" y="801"/>
                      <a:pt x="1786" y="801"/>
                    </a:cubicBezTo>
                    <a:cubicBezTo>
                      <a:pt x="1798" y="801"/>
                      <a:pt x="1808" y="791"/>
                      <a:pt x="1808" y="779"/>
                    </a:cubicBezTo>
                    <a:close/>
                    <a:moveTo>
                      <a:pt x="1808" y="1029"/>
                    </a:moveTo>
                    <a:cubicBezTo>
                      <a:pt x="1808" y="1017"/>
                      <a:pt x="1798" y="1007"/>
                      <a:pt x="1786" y="1007"/>
                    </a:cubicBezTo>
                    <a:cubicBezTo>
                      <a:pt x="1628" y="1007"/>
                      <a:pt x="1628" y="1007"/>
                      <a:pt x="1628" y="1007"/>
                    </a:cubicBezTo>
                    <a:cubicBezTo>
                      <a:pt x="1616" y="1007"/>
                      <a:pt x="1606" y="1017"/>
                      <a:pt x="1606" y="1029"/>
                    </a:cubicBezTo>
                    <a:cubicBezTo>
                      <a:pt x="1606" y="1042"/>
                      <a:pt x="1616" y="1051"/>
                      <a:pt x="1628" y="1051"/>
                    </a:cubicBezTo>
                    <a:cubicBezTo>
                      <a:pt x="1786" y="1051"/>
                      <a:pt x="1786" y="1051"/>
                      <a:pt x="1786" y="1051"/>
                    </a:cubicBezTo>
                    <a:cubicBezTo>
                      <a:pt x="1798" y="1051"/>
                      <a:pt x="1808" y="1042"/>
                      <a:pt x="1808" y="1029"/>
                    </a:cubicBezTo>
                    <a:close/>
                    <a:moveTo>
                      <a:pt x="1808" y="1280"/>
                    </a:moveTo>
                    <a:cubicBezTo>
                      <a:pt x="1808" y="1268"/>
                      <a:pt x="1798" y="1258"/>
                      <a:pt x="1786" y="1258"/>
                    </a:cubicBezTo>
                    <a:cubicBezTo>
                      <a:pt x="1628" y="1258"/>
                      <a:pt x="1628" y="1258"/>
                      <a:pt x="1628" y="1258"/>
                    </a:cubicBezTo>
                    <a:cubicBezTo>
                      <a:pt x="1616" y="1258"/>
                      <a:pt x="1606" y="1268"/>
                      <a:pt x="1606" y="1280"/>
                    </a:cubicBezTo>
                    <a:cubicBezTo>
                      <a:pt x="1606" y="1292"/>
                      <a:pt x="1616" y="1302"/>
                      <a:pt x="1628" y="1302"/>
                    </a:cubicBezTo>
                    <a:cubicBezTo>
                      <a:pt x="1786" y="1302"/>
                      <a:pt x="1786" y="1302"/>
                      <a:pt x="1786" y="1302"/>
                    </a:cubicBezTo>
                    <a:cubicBezTo>
                      <a:pt x="1798" y="1302"/>
                      <a:pt x="1808" y="1292"/>
                      <a:pt x="1808" y="1280"/>
                    </a:cubicBezTo>
                    <a:close/>
                    <a:moveTo>
                      <a:pt x="202" y="528"/>
                    </a:moveTo>
                    <a:cubicBezTo>
                      <a:pt x="202" y="516"/>
                      <a:pt x="192" y="506"/>
                      <a:pt x="180" y="506"/>
                    </a:cubicBezTo>
                    <a:cubicBezTo>
                      <a:pt x="22" y="506"/>
                      <a:pt x="22" y="506"/>
                      <a:pt x="22" y="506"/>
                    </a:cubicBezTo>
                    <a:cubicBezTo>
                      <a:pt x="10" y="506"/>
                      <a:pt x="0" y="516"/>
                      <a:pt x="0" y="528"/>
                    </a:cubicBezTo>
                    <a:cubicBezTo>
                      <a:pt x="0" y="540"/>
                      <a:pt x="10" y="550"/>
                      <a:pt x="22" y="550"/>
                    </a:cubicBezTo>
                    <a:cubicBezTo>
                      <a:pt x="180" y="550"/>
                      <a:pt x="180" y="550"/>
                      <a:pt x="180" y="550"/>
                    </a:cubicBezTo>
                    <a:cubicBezTo>
                      <a:pt x="192" y="550"/>
                      <a:pt x="202" y="540"/>
                      <a:pt x="202" y="528"/>
                    </a:cubicBezTo>
                    <a:close/>
                    <a:moveTo>
                      <a:pt x="202" y="779"/>
                    </a:moveTo>
                    <a:cubicBezTo>
                      <a:pt x="202" y="766"/>
                      <a:pt x="192" y="757"/>
                      <a:pt x="180" y="757"/>
                    </a:cubicBezTo>
                    <a:cubicBezTo>
                      <a:pt x="22" y="757"/>
                      <a:pt x="22" y="757"/>
                      <a:pt x="22" y="757"/>
                    </a:cubicBezTo>
                    <a:cubicBezTo>
                      <a:pt x="10" y="757"/>
                      <a:pt x="0" y="766"/>
                      <a:pt x="0" y="779"/>
                    </a:cubicBezTo>
                    <a:cubicBezTo>
                      <a:pt x="0" y="791"/>
                      <a:pt x="10" y="801"/>
                      <a:pt x="22" y="801"/>
                    </a:cubicBezTo>
                    <a:cubicBezTo>
                      <a:pt x="180" y="801"/>
                      <a:pt x="180" y="801"/>
                      <a:pt x="180" y="801"/>
                    </a:cubicBezTo>
                    <a:cubicBezTo>
                      <a:pt x="192" y="801"/>
                      <a:pt x="202" y="791"/>
                      <a:pt x="202" y="779"/>
                    </a:cubicBezTo>
                    <a:close/>
                    <a:moveTo>
                      <a:pt x="202" y="1029"/>
                    </a:moveTo>
                    <a:cubicBezTo>
                      <a:pt x="202" y="1017"/>
                      <a:pt x="192" y="1007"/>
                      <a:pt x="180" y="1007"/>
                    </a:cubicBezTo>
                    <a:cubicBezTo>
                      <a:pt x="22" y="1007"/>
                      <a:pt x="22" y="1007"/>
                      <a:pt x="22" y="1007"/>
                    </a:cubicBezTo>
                    <a:cubicBezTo>
                      <a:pt x="10" y="1007"/>
                      <a:pt x="0" y="1017"/>
                      <a:pt x="0" y="1029"/>
                    </a:cubicBezTo>
                    <a:cubicBezTo>
                      <a:pt x="0" y="1042"/>
                      <a:pt x="10" y="1051"/>
                      <a:pt x="22" y="1051"/>
                    </a:cubicBezTo>
                    <a:cubicBezTo>
                      <a:pt x="180" y="1051"/>
                      <a:pt x="180" y="1051"/>
                      <a:pt x="180" y="1051"/>
                    </a:cubicBezTo>
                    <a:cubicBezTo>
                      <a:pt x="192" y="1051"/>
                      <a:pt x="202" y="1042"/>
                      <a:pt x="202" y="1029"/>
                    </a:cubicBezTo>
                    <a:close/>
                    <a:moveTo>
                      <a:pt x="202" y="1280"/>
                    </a:moveTo>
                    <a:cubicBezTo>
                      <a:pt x="202" y="1268"/>
                      <a:pt x="192" y="1258"/>
                      <a:pt x="180" y="1258"/>
                    </a:cubicBezTo>
                    <a:cubicBezTo>
                      <a:pt x="22" y="1258"/>
                      <a:pt x="22" y="1258"/>
                      <a:pt x="22" y="1258"/>
                    </a:cubicBezTo>
                    <a:cubicBezTo>
                      <a:pt x="10" y="1258"/>
                      <a:pt x="0" y="1268"/>
                      <a:pt x="0" y="1280"/>
                    </a:cubicBezTo>
                    <a:cubicBezTo>
                      <a:pt x="0" y="1292"/>
                      <a:pt x="10" y="1302"/>
                      <a:pt x="22" y="1302"/>
                    </a:cubicBezTo>
                    <a:cubicBezTo>
                      <a:pt x="180" y="1302"/>
                      <a:pt x="180" y="1302"/>
                      <a:pt x="180" y="1302"/>
                    </a:cubicBezTo>
                    <a:cubicBezTo>
                      <a:pt x="192" y="1302"/>
                      <a:pt x="202" y="1292"/>
                      <a:pt x="202" y="12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GB" dirty="0">
                  <a:solidFill>
                    <a:schemeClr val="bg1"/>
                  </a:solidFill>
                </a:endParaRPr>
              </a:p>
            </p:txBody>
          </p:sp>
          <p:sp>
            <p:nvSpPr>
              <p:cNvPr id="108" name="Freeform 6">
                <a:extLst>
                  <a:ext uri="{FF2B5EF4-FFF2-40B4-BE49-F238E27FC236}">
                    <a16:creationId xmlns:a16="http://schemas.microsoft.com/office/drawing/2014/main" id="{B01DA1E5-0C7A-4AD6-AB78-2E685D7EEDCA}"/>
                  </a:ext>
                </a:extLst>
              </p:cNvPr>
              <p:cNvSpPr>
                <a:spLocks noEditPoints="1"/>
              </p:cNvSpPr>
              <p:nvPr/>
            </p:nvSpPr>
            <p:spPr bwMode="auto">
              <a:xfrm>
                <a:off x="2849" y="1166"/>
                <a:ext cx="1982" cy="1984"/>
              </a:xfrm>
              <a:custGeom>
                <a:avLst/>
                <a:gdLst>
                  <a:gd name="T0" fmla="*/ 1048 w 1058"/>
                  <a:gd name="T1" fmla="*/ 0 h 1058"/>
                  <a:gd name="T2" fmla="*/ 10 w 1058"/>
                  <a:gd name="T3" fmla="*/ 0 h 1058"/>
                  <a:gd name="T4" fmla="*/ 0 w 1058"/>
                  <a:gd name="T5" fmla="*/ 10 h 1058"/>
                  <a:gd name="T6" fmla="*/ 0 w 1058"/>
                  <a:gd name="T7" fmla="*/ 1048 h 1058"/>
                  <a:gd name="T8" fmla="*/ 10 w 1058"/>
                  <a:gd name="T9" fmla="*/ 1058 h 1058"/>
                  <a:gd name="T10" fmla="*/ 1048 w 1058"/>
                  <a:gd name="T11" fmla="*/ 1058 h 1058"/>
                  <a:gd name="T12" fmla="*/ 1058 w 1058"/>
                  <a:gd name="T13" fmla="*/ 1048 h 1058"/>
                  <a:gd name="T14" fmla="*/ 1058 w 1058"/>
                  <a:gd name="T15" fmla="*/ 10 h 1058"/>
                  <a:gd name="T16" fmla="*/ 1048 w 1058"/>
                  <a:gd name="T17" fmla="*/ 0 h 1058"/>
                  <a:gd name="T18" fmla="*/ 819 w 1058"/>
                  <a:gd name="T19" fmla="*/ 809 h 1058"/>
                  <a:gd name="T20" fmla="*/ 809 w 1058"/>
                  <a:gd name="T21" fmla="*/ 819 h 1058"/>
                  <a:gd name="T22" fmla="*/ 249 w 1058"/>
                  <a:gd name="T23" fmla="*/ 819 h 1058"/>
                  <a:gd name="T24" fmla="*/ 239 w 1058"/>
                  <a:gd name="T25" fmla="*/ 809 h 1058"/>
                  <a:gd name="T26" fmla="*/ 239 w 1058"/>
                  <a:gd name="T27" fmla="*/ 249 h 1058"/>
                  <a:gd name="T28" fmla="*/ 249 w 1058"/>
                  <a:gd name="T29" fmla="*/ 239 h 1058"/>
                  <a:gd name="T30" fmla="*/ 809 w 1058"/>
                  <a:gd name="T31" fmla="*/ 239 h 1058"/>
                  <a:gd name="T32" fmla="*/ 819 w 1058"/>
                  <a:gd name="T33" fmla="*/ 249 h 1058"/>
                  <a:gd name="T34" fmla="*/ 819 w 1058"/>
                  <a:gd name="T35" fmla="*/ 80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8" h="1058">
                    <a:moveTo>
                      <a:pt x="1048" y="0"/>
                    </a:moveTo>
                    <a:cubicBezTo>
                      <a:pt x="10" y="0"/>
                      <a:pt x="10" y="0"/>
                      <a:pt x="10" y="0"/>
                    </a:cubicBezTo>
                    <a:cubicBezTo>
                      <a:pt x="4" y="0"/>
                      <a:pt x="0" y="4"/>
                      <a:pt x="0" y="10"/>
                    </a:cubicBezTo>
                    <a:cubicBezTo>
                      <a:pt x="0" y="1048"/>
                      <a:pt x="0" y="1048"/>
                      <a:pt x="0" y="1048"/>
                    </a:cubicBezTo>
                    <a:cubicBezTo>
                      <a:pt x="0" y="1054"/>
                      <a:pt x="4" y="1058"/>
                      <a:pt x="10" y="1058"/>
                    </a:cubicBezTo>
                    <a:cubicBezTo>
                      <a:pt x="1048" y="1058"/>
                      <a:pt x="1048" y="1058"/>
                      <a:pt x="1048" y="1058"/>
                    </a:cubicBezTo>
                    <a:cubicBezTo>
                      <a:pt x="1054" y="1058"/>
                      <a:pt x="1058" y="1054"/>
                      <a:pt x="1058" y="1048"/>
                    </a:cubicBezTo>
                    <a:cubicBezTo>
                      <a:pt x="1058" y="10"/>
                      <a:pt x="1058" y="10"/>
                      <a:pt x="1058" y="10"/>
                    </a:cubicBezTo>
                    <a:cubicBezTo>
                      <a:pt x="1058" y="4"/>
                      <a:pt x="1054" y="0"/>
                      <a:pt x="1048" y="0"/>
                    </a:cubicBezTo>
                    <a:close/>
                    <a:moveTo>
                      <a:pt x="819" y="809"/>
                    </a:moveTo>
                    <a:cubicBezTo>
                      <a:pt x="819" y="814"/>
                      <a:pt x="814" y="819"/>
                      <a:pt x="809" y="819"/>
                    </a:cubicBezTo>
                    <a:cubicBezTo>
                      <a:pt x="249" y="819"/>
                      <a:pt x="249" y="819"/>
                      <a:pt x="249" y="819"/>
                    </a:cubicBezTo>
                    <a:cubicBezTo>
                      <a:pt x="244" y="819"/>
                      <a:pt x="239" y="814"/>
                      <a:pt x="239" y="809"/>
                    </a:cubicBezTo>
                    <a:cubicBezTo>
                      <a:pt x="239" y="249"/>
                      <a:pt x="239" y="249"/>
                      <a:pt x="239" y="249"/>
                    </a:cubicBezTo>
                    <a:cubicBezTo>
                      <a:pt x="239" y="244"/>
                      <a:pt x="244" y="239"/>
                      <a:pt x="249" y="239"/>
                    </a:cubicBezTo>
                    <a:cubicBezTo>
                      <a:pt x="809" y="239"/>
                      <a:pt x="809" y="239"/>
                      <a:pt x="809" y="239"/>
                    </a:cubicBezTo>
                    <a:cubicBezTo>
                      <a:pt x="814" y="239"/>
                      <a:pt x="819" y="244"/>
                      <a:pt x="819" y="249"/>
                    </a:cubicBezTo>
                    <a:lnTo>
                      <a:pt x="819" y="8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GB" dirty="0">
                  <a:solidFill>
                    <a:schemeClr val="bg1"/>
                  </a:solidFill>
                </a:endParaRPr>
              </a:p>
            </p:txBody>
          </p:sp>
        </p:grpSp>
      </p:grpSp>
      <p:grpSp>
        <p:nvGrpSpPr>
          <p:cNvPr id="112" name="Group 111">
            <a:extLst>
              <a:ext uri="{FF2B5EF4-FFF2-40B4-BE49-F238E27FC236}">
                <a16:creationId xmlns:a16="http://schemas.microsoft.com/office/drawing/2014/main" id="{144B291C-A89B-4593-AF52-99F55A30E28A}"/>
              </a:ext>
            </a:extLst>
          </p:cNvPr>
          <p:cNvGrpSpPr/>
          <p:nvPr/>
        </p:nvGrpSpPr>
        <p:grpSpPr>
          <a:xfrm>
            <a:off x="6569319" y="3166326"/>
            <a:ext cx="1640659" cy="2198972"/>
            <a:chOff x="4735295" y="2657762"/>
            <a:chExt cx="1640659" cy="2198972"/>
          </a:xfrm>
        </p:grpSpPr>
        <p:cxnSp>
          <p:nvCxnSpPr>
            <p:cNvPr id="113" name="Straight Connector 112">
              <a:extLst>
                <a:ext uri="{FF2B5EF4-FFF2-40B4-BE49-F238E27FC236}">
                  <a16:creationId xmlns:a16="http://schemas.microsoft.com/office/drawing/2014/main" id="{D655DFC3-8040-461D-9F5A-C97D60D153AD}"/>
                </a:ext>
              </a:extLst>
            </p:cNvPr>
            <p:cNvCxnSpPr/>
            <p:nvPr/>
          </p:nvCxnSpPr>
          <p:spPr>
            <a:xfrm rot="5400000" flipH="1">
              <a:off x="4835624" y="4136734"/>
              <a:ext cx="1440000"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8236441B-4D50-453E-A340-814F032899E2}"/>
                </a:ext>
              </a:extLst>
            </p:cNvPr>
            <p:cNvSpPr>
              <a:spLocks noChangeAspect="1"/>
            </p:cNvSpPr>
            <p:nvPr/>
          </p:nvSpPr>
          <p:spPr>
            <a:xfrm>
              <a:off x="4735295" y="2657762"/>
              <a:ext cx="1640659" cy="1640659"/>
            </a:xfrm>
            <a:prstGeom prst="ellipse">
              <a:avLst/>
            </a:prstGeom>
            <a:solidFill>
              <a:schemeClr val="bg1"/>
            </a:solidFill>
            <a:ln w="7620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1200" kern="0" dirty="0">
                <a:solidFill>
                  <a:schemeClr val="bg1">
                    <a:lumMod val="50000"/>
                  </a:schemeClr>
                </a:solidFill>
                <a:latin typeface="Trebuchet MS" panose="020B0603020202020204" pitchFamily="34" charset="0"/>
              </a:endParaRPr>
            </a:p>
          </p:txBody>
        </p:sp>
        <p:grpSp>
          <p:nvGrpSpPr>
            <p:cNvPr id="115" name="bcgIcons_TouchScreen">
              <a:extLst>
                <a:ext uri="{FF2B5EF4-FFF2-40B4-BE49-F238E27FC236}">
                  <a16:creationId xmlns:a16="http://schemas.microsoft.com/office/drawing/2014/main" id="{FE2A3AA7-AADE-4958-BF57-E9F10C206F4D}"/>
                </a:ext>
              </a:extLst>
            </p:cNvPr>
            <p:cNvGrpSpPr>
              <a:grpSpLocks noChangeAspect="1"/>
            </p:cNvGrpSpPr>
            <p:nvPr/>
          </p:nvGrpSpPr>
          <p:grpSpPr bwMode="auto">
            <a:xfrm>
              <a:off x="4897866" y="2819723"/>
              <a:ext cx="1315517" cy="1316736"/>
              <a:chOff x="1682" y="0"/>
              <a:chExt cx="4316" cy="4320"/>
            </a:xfrm>
          </p:grpSpPr>
          <p:sp>
            <p:nvSpPr>
              <p:cNvPr id="116" name="AutoShape 8">
                <a:extLst>
                  <a:ext uri="{FF2B5EF4-FFF2-40B4-BE49-F238E27FC236}">
                    <a16:creationId xmlns:a16="http://schemas.microsoft.com/office/drawing/2014/main" id="{DA885477-206E-4FC7-867B-E1A9E2FAD76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0">
                <a:extLst>
                  <a:ext uri="{FF2B5EF4-FFF2-40B4-BE49-F238E27FC236}">
                    <a16:creationId xmlns:a16="http://schemas.microsoft.com/office/drawing/2014/main" id="{CD6BCE01-F39E-4181-AD72-7735767803F5}"/>
                  </a:ext>
                </a:extLst>
              </p:cNvPr>
              <p:cNvSpPr>
                <a:spLocks noEditPoints="1"/>
              </p:cNvSpPr>
              <p:nvPr/>
            </p:nvSpPr>
            <p:spPr bwMode="auto">
              <a:xfrm>
                <a:off x="2231" y="1073"/>
                <a:ext cx="3456" cy="2966"/>
              </a:xfrm>
              <a:custGeom>
                <a:avLst/>
                <a:gdLst>
                  <a:gd name="T0" fmla="*/ 1356 w 1845"/>
                  <a:gd name="T1" fmla="*/ 0 h 1582"/>
                  <a:gd name="T2" fmla="*/ 23 w 1845"/>
                  <a:gd name="T3" fmla="*/ 0 h 1582"/>
                  <a:gd name="T4" fmla="*/ 0 w 1845"/>
                  <a:gd name="T5" fmla="*/ 20 h 1582"/>
                  <a:gd name="T6" fmla="*/ 0 w 1845"/>
                  <a:gd name="T7" fmla="*/ 830 h 1582"/>
                  <a:gd name="T8" fmla="*/ 23 w 1845"/>
                  <a:gd name="T9" fmla="*/ 850 h 1582"/>
                  <a:gd name="T10" fmla="*/ 847 w 1845"/>
                  <a:gd name="T11" fmla="*/ 850 h 1582"/>
                  <a:gd name="T12" fmla="*/ 583 w 1845"/>
                  <a:gd name="T13" fmla="*/ 424 h 1582"/>
                  <a:gd name="T14" fmla="*/ 569 w 1845"/>
                  <a:gd name="T15" fmla="*/ 340 h 1582"/>
                  <a:gd name="T16" fmla="*/ 618 w 1845"/>
                  <a:gd name="T17" fmla="*/ 271 h 1582"/>
                  <a:gd name="T18" fmla="*/ 772 w 1845"/>
                  <a:gd name="T19" fmla="*/ 307 h 1582"/>
                  <a:gd name="T20" fmla="*/ 919 w 1845"/>
                  <a:gd name="T21" fmla="*/ 544 h 1582"/>
                  <a:gd name="T22" fmla="*/ 964 w 1845"/>
                  <a:gd name="T23" fmla="*/ 489 h 1582"/>
                  <a:gd name="T24" fmla="*/ 1049 w 1845"/>
                  <a:gd name="T25" fmla="*/ 475 h 1582"/>
                  <a:gd name="T26" fmla="*/ 1097 w 1845"/>
                  <a:gd name="T27" fmla="*/ 500 h 1582"/>
                  <a:gd name="T28" fmla="*/ 1144 w 1845"/>
                  <a:gd name="T29" fmla="*/ 440 h 1582"/>
                  <a:gd name="T30" fmla="*/ 1275 w 1845"/>
                  <a:gd name="T31" fmla="*/ 449 h 1582"/>
                  <a:gd name="T32" fmla="*/ 1322 w 1845"/>
                  <a:gd name="T33" fmla="*/ 388 h 1582"/>
                  <a:gd name="T34" fmla="*/ 1378 w 1845"/>
                  <a:gd name="T35" fmla="*/ 371 h 1582"/>
                  <a:gd name="T36" fmla="*/ 1378 w 1845"/>
                  <a:gd name="T37" fmla="*/ 20 h 1582"/>
                  <a:gd name="T38" fmla="*/ 1356 w 1845"/>
                  <a:gd name="T39" fmla="*/ 0 h 1582"/>
                  <a:gd name="T40" fmla="*/ 859 w 1845"/>
                  <a:gd name="T41" fmla="*/ 375 h 1582"/>
                  <a:gd name="T42" fmla="*/ 804 w 1845"/>
                  <a:gd name="T43" fmla="*/ 287 h 1582"/>
                  <a:gd name="T44" fmla="*/ 598 w 1845"/>
                  <a:gd name="T45" fmla="*/ 239 h 1582"/>
                  <a:gd name="T46" fmla="*/ 550 w 1845"/>
                  <a:gd name="T47" fmla="*/ 445 h 1582"/>
                  <a:gd name="T48" fmla="*/ 607 w 1845"/>
                  <a:gd name="T49" fmla="*/ 535 h 1582"/>
                  <a:gd name="T50" fmla="*/ 474 w 1845"/>
                  <a:gd name="T51" fmla="*/ 449 h 1582"/>
                  <a:gd name="T52" fmla="*/ 525 w 1845"/>
                  <a:gd name="T53" fmla="*/ 149 h 1582"/>
                  <a:gd name="T54" fmla="*/ 825 w 1845"/>
                  <a:gd name="T55" fmla="*/ 200 h 1582"/>
                  <a:gd name="T56" fmla="*/ 859 w 1845"/>
                  <a:gd name="T57" fmla="*/ 375 h 1582"/>
                  <a:gd name="T58" fmla="*/ 1840 w 1845"/>
                  <a:gd name="T59" fmla="*/ 1239 h 1582"/>
                  <a:gd name="T60" fmla="*/ 1833 w 1845"/>
                  <a:gd name="T61" fmla="*/ 1267 h 1582"/>
                  <a:gd name="T62" fmla="*/ 1336 w 1845"/>
                  <a:gd name="T63" fmla="*/ 1576 h 1582"/>
                  <a:gd name="T64" fmla="*/ 1308 w 1845"/>
                  <a:gd name="T65" fmla="*/ 1570 h 1582"/>
                  <a:gd name="T66" fmla="*/ 1153 w 1845"/>
                  <a:gd name="T67" fmla="*/ 1321 h 1582"/>
                  <a:gd name="T68" fmla="*/ 1160 w 1845"/>
                  <a:gd name="T69" fmla="*/ 1294 h 1582"/>
                  <a:gd name="T70" fmla="*/ 1657 w 1845"/>
                  <a:gd name="T71" fmla="*/ 984 h 1582"/>
                  <a:gd name="T72" fmla="*/ 1685 w 1845"/>
                  <a:gd name="T73" fmla="*/ 991 h 1582"/>
                  <a:gd name="T74" fmla="*/ 1840 w 1845"/>
                  <a:gd name="T75" fmla="*/ 1239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45" h="1582">
                    <a:moveTo>
                      <a:pt x="1356" y="0"/>
                    </a:moveTo>
                    <a:cubicBezTo>
                      <a:pt x="23" y="0"/>
                      <a:pt x="23" y="0"/>
                      <a:pt x="23" y="0"/>
                    </a:cubicBezTo>
                    <a:cubicBezTo>
                      <a:pt x="10" y="0"/>
                      <a:pt x="0" y="9"/>
                      <a:pt x="0" y="20"/>
                    </a:cubicBezTo>
                    <a:cubicBezTo>
                      <a:pt x="0" y="830"/>
                      <a:pt x="0" y="830"/>
                      <a:pt x="0" y="830"/>
                    </a:cubicBezTo>
                    <a:cubicBezTo>
                      <a:pt x="0" y="841"/>
                      <a:pt x="10" y="850"/>
                      <a:pt x="23" y="850"/>
                    </a:cubicBezTo>
                    <a:cubicBezTo>
                      <a:pt x="847" y="850"/>
                      <a:pt x="847" y="850"/>
                      <a:pt x="847" y="850"/>
                    </a:cubicBezTo>
                    <a:cubicBezTo>
                      <a:pt x="583" y="424"/>
                      <a:pt x="583" y="424"/>
                      <a:pt x="583" y="424"/>
                    </a:cubicBezTo>
                    <a:cubicBezTo>
                      <a:pt x="567" y="399"/>
                      <a:pt x="562" y="369"/>
                      <a:pt x="569" y="340"/>
                    </a:cubicBezTo>
                    <a:cubicBezTo>
                      <a:pt x="575" y="311"/>
                      <a:pt x="593" y="287"/>
                      <a:pt x="618" y="271"/>
                    </a:cubicBezTo>
                    <a:cubicBezTo>
                      <a:pt x="670" y="239"/>
                      <a:pt x="739" y="255"/>
                      <a:pt x="772" y="307"/>
                    </a:cubicBezTo>
                    <a:cubicBezTo>
                      <a:pt x="919" y="544"/>
                      <a:pt x="919" y="544"/>
                      <a:pt x="919" y="544"/>
                    </a:cubicBezTo>
                    <a:cubicBezTo>
                      <a:pt x="928" y="521"/>
                      <a:pt x="944" y="502"/>
                      <a:pt x="964" y="489"/>
                    </a:cubicBezTo>
                    <a:cubicBezTo>
                      <a:pt x="990" y="474"/>
                      <a:pt x="1020" y="469"/>
                      <a:pt x="1049" y="475"/>
                    </a:cubicBezTo>
                    <a:cubicBezTo>
                      <a:pt x="1067" y="480"/>
                      <a:pt x="1083" y="488"/>
                      <a:pt x="1097" y="500"/>
                    </a:cubicBezTo>
                    <a:cubicBezTo>
                      <a:pt x="1105" y="476"/>
                      <a:pt x="1121" y="454"/>
                      <a:pt x="1144" y="440"/>
                    </a:cubicBezTo>
                    <a:cubicBezTo>
                      <a:pt x="1186" y="414"/>
                      <a:pt x="1239" y="419"/>
                      <a:pt x="1275" y="449"/>
                    </a:cubicBezTo>
                    <a:cubicBezTo>
                      <a:pt x="1282" y="424"/>
                      <a:pt x="1298" y="402"/>
                      <a:pt x="1322" y="388"/>
                    </a:cubicBezTo>
                    <a:cubicBezTo>
                      <a:pt x="1339" y="377"/>
                      <a:pt x="1359" y="371"/>
                      <a:pt x="1378" y="371"/>
                    </a:cubicBezTo>
                    <a:cubicBezTo>
                      <a:pt x="1378" y="20"/>
                      <a:pt x="1378" y="20"/>
                      <a:pt x="1378" y="20"/>
                    </a:cubicBezTo>
                    <a:cubicBezTo>
                      <a:pt x="1378" y="9"/>
                      <a:pt x="1368" y="0"/>
                      <a:pt x="1356" y="0"/>
                    </a:cubicBezTo>
                    <a:close/>
                    <a:moveTo>
                      <a:pt x="859" y="375"/>
                    </a:moveTo>
                    <a:cubicBezTo>
                      <a:pt x="804" y="287"/>
                      <a:pt x="804" y="287"/>
                      <a:pt x="804" y="287"/>
                    </a:cubicBezTo>
                    <a:cubicBezTo>
                      <a:pt x="761" y="217"/>
                      <a:pt x="668" y="195"/>
                      <a:pt x="598" y="239"/>
                    </a:cubicBezTo>
                    <a:cubicBezTo>
                      <a:pt x="528" y="282"/>
                      <a:pt x="507" y="375"/>
                      <a:pt x="550" y="445"/>
                    </a:cubicBezTo>
                    <a:cubicBezTo>
                      <a:pt x="607" y="535"/>
                      <a:pt x="607" y="535"/>
                      <a:pt x="607" y="535"/>
                    </a:cubicBezTo>
                    <a:cubicBezTo>
                      <a:pt x="555" y="525"/>
                      <a:pt x="507" y="496"/>
                      <a:pt x="474" y="449"/>
                    </a:cubicBezTo>
                    <a:cubicBezTo>
                      <a:pt x="405" y="352"/>
                      <a:pt x="428" y="218"/>
                      <a:pt x="525" y="149"/>
                    </a:cubicBezTo>
                    <a:cubicBezTo>
                      <a:pt x="622" y="80"/>
                      <a:pt x="756" y="103"/>
                      <a:pt x="825" y="200"/>
                    </a:cubicBezTo>
                    <a:cubicBezTo>
                      <a:pt x="863" y="253"/>
                      <a:pt x="873" y="316"/>
                      <a:pt x="859" y="375"/>
                    </a:cubicBezTo>
                    <a:close/>
                    <a:moveTo>
                      <a:pt x="1840" y="1239"/>
                    </a:moveTo>
                    <a:cubicBezTo>
                      <a:pt x="1845" y="1249"/>
                      <a:pt x="1842" y="1261"/>
                      <a:pt x="1833" y="1267"/>
                    </a:cubicBezTo>
                    <a:cubicBezTo>
                      <a:pt x="1336" y="1576"/>
                      <a:pt x="1336" y="1576"/>
                      <a:pt x="1336" y="1576"/>
                    </a:cubicBezTo>
                    <a:cubicBezTo>
                      <a:pt x="1326" y="1582"/>
                      <a:pt x="1314" y="1579"/>
                      <a:pt x="1308" y="1570"/>
                    </a:cubicBezTo>
                    <a:cubicBezTo>
                      <a:pt x="1153" y="1321"/>
                      <a:pt x="1153" y="1321"/>
                      <a:pt x="1153" y="1321"/>
                    </a:cubicBezTo>
                    <a:cubicBezTo>
                      <a:pt x="1147" y="1312"/>
                      <a:pt x="1150" y="1299"/>
                      <a:pt x="1160" y="1294"/>
                    </a:cubicBezTo>
                    <a:cubicBezTo>
                      <a:pt x="1657" y="984"/>
                      <a:pt x="1657" y="984"/>
                      <a:pt x="1657" y="984"/>
                    </a:cubicBezTo>
                    <a:cubicBezTo>
                      <a:pt x="1667" y="978"/>
                      <a:pt x="1679" y="981"/>
                      <a:pt x="1685" y="991"/>
                    </a:cubicBezTo>
                    <a:lnTo>
                      <a:pt x="1840" y="123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
                <a:extLst>
                  <a:ext uri="{FF2B5EF4-FFF2-40B4-BE49-F238E27FC236}">
                    <a16:creationId xmlns:a16="http://schemas.microsoft.com/office/drawing/2014/main" id="{CDC0227F-4861-4BC1-B574-2BDFD8020733}"/>
                  </a:ext>
                </a:extLst>
              </p:cNvPr>
              <p:cNvSpPr>
                <a:spLocks noEditPoints="1"/>
              </p:cNvSpPr>
              <p:nvPr/>
            </p:nvSpPr>
            <p:spPr bwMode="auto">
              <a:xfrm>
                <a:off x="1931" y="765"/>
                <a:ext cx="3498" cy="2775"/>
              </a:xfrm>
              <a:custGeom>
                <a:avLst/>
                <a:gdLst>
                  <a:gd name="T0" fmla="*/ 878 w 1867"/>
                  <a:gd name="T1" fmla="*/ 1205 h 1480"/>
                  <a:gd name="T2" fmla="*/ 936 w 1867"/>
                  <a:gd name="T3" fmla="*/ 1087 h 1480"/>
                  <a:gd name="T4" fmla="*/ 1126 w 1867"/>
                  <a:gd name="T5" fmla="*/ 1151 h 1480"/>
                  <a:gd name="T6" fmla="*/ 780 w 1867"/>
                  <a:gd name="T7" fmla="*/ 565 h 1480"/>
                  <a:gd name="T8" fmla="*/ 802 w 1867"/>
                  <a:gd name="T9" fmla="*/ 472 h 1480"/>
                  <a:gd name="T10" fmla="*/ 1143 w 1867"/>
                  <a:gd name="T11" fmla="*/ 893 h 1480"/>
                  <a:gd name="T12" fmla="*/ 1148 w 1867"/>
                  <a:gd name="T13" fmla="*/ 902 h 1480"/>
                  <a:gd name="T14" fmla="*/ 1178 w 1867"/>
                  <a:gd name="T15" fmla="*/ 909 h 1480"/>
                  <a:gd name="T16" fmla="*/ 1180 w 1867"/>
                  <a:gd name="T17" fmla="*/ 870 h 1480"/>
                  <a:gd name="T18" fmla="*/ 1126 w 1867"/>
                  <a:gd name="T19" fmla="*/ 783 h 1480"/>
                  <a:gd name="T20" fmla="*/ 1148 w 1867"/>
                  <a:gd name="T21" fmla="*/ 691 h 1480"/>
                  <a:gd name="T22" fmla="*/ 1295 w 1867"/>
                  <a:gd name="T23" fmla="*/ 800 h 1480"/>
                  <a:gd name="T24" fmla="*/ 1308 w 1867"/>
                  <a:gd name="T25" fmla="*/ 821 h 1480"/>
                  <a:gd name="T26" fmla="*/ 1339 w 1867"/>
                  <a:gd name="T27" fmla="*/ 828 h 1480"/>
                  <a:gd name="T28" fmla="*/ 1308 w 1867"/>
                  <a:gd name="T29" fmla="*/ 738 h 1480"/>
                  <a:gd name="T30" fmla="*/ 1297 w 1867"/>
                  <a:gd name="T31" fmla="*/ 683 h 1480"/>
                  <a:gd name="T32" fmla="*/ 1420 w 1867"/>
                  <a:gd name="T33" fmla="*/ 663 h 1480"/>
                  <a:gd name="T34" fmla="*/ 1458 w 1867"/>
                  <a:gd name="T35" fmla="*/ 724 h 1480"/>
                  <a:gd name="T36" fmla="*/ 1503 w 1867"/>
                  <a:gd name="T37" fmla="*/ 755 h 1480"/>
                  <a:gd name="T38" fmla="*/ 1484 w 1867"/>
                  <a:gd name="T39" fmla="*/ 682 h 1480"/>
                  <a:gd name="T40" fmla="*/ 1505 w 1867"/>
                  <a:gd name="T41" fmla="*/ 589 h 1480"/>
                  <a:gd name="T42" fmla="*/ 1764 w 1867"/>
                  <a:gd name="T43" fmla="*/ 877 h 1480"/>
                  <a:gd name="T44" fmla="*/ 1857 w 1867"/>
                  <a:gd name="T45" fmla="*/ 1113 h 1480"/>
                  <a:gd name="T46" fmla="*/ 1698 w 1867"/>
                  <a:gd name="T47" fmla="*/ 688 h 1480"/>
                  <a:gd name="T48" fmla="*/ 1654 w 1867"/>
                  <a:gd name="T49" fmla="*/ 0 h 1480"/>
                  <a:gd name="T50" fmla="*/ 0 w 1867"/>
                  <a:gd name="T51" fmla="*/ 44 h 1480"/>
                  <a:gd name="T52" fmla="*/ 44 w 1867"/>
                  <a:gd name="T53" fmla="*/ 1178 h 1480"/>
                  <a:gd name="T54" fmla="*/ 856 w 1867"/>
                  <a:gd name="T55" fmla="*/ 1243 h 1480"/>
                  <a:gd name="T56" fmla="*/ 1284 w 1867"/>
                  <a:gd name="T57" fmla="*/ 1437 h 1480"/>
                  <a:gd name="T58" fmla="*/ 802 w 1867"/>
                  <a:gd name="T59" fmla="*/ 1130 h 1480"/>
                  <a:gd name="T60" fmla="*/ 48 w 1867"/>
                  <a:gd name="T61" fmla="*/ 48 h 1480"/>
                  <a:gd name="T62" fmla="*/ 1650 w 1867"/>
                  <a:gd name="T63" fmla="*/ 611 h 1480"/>
                  <a:gd name="T64" fmla="*/ 1482 w 1867"/>
                  <a:gd name="T65" fmla="*/ 552 h 1480"/>
                  <a:gd name="T66" fmla="*/ 1304 w 1867"/>
                  <a:gd name="T67" fmla="*/ 604 h 1480"/>
                  <a:gd name="T68" fmla="*/ 1209 w 1867"/>
                  <a:gd name="T69" fmla="*/ 639 h 1480"/>
                  <a:gd name="T70" fmla="*/ 1079 w 1867"/>
                  <a:gd name="T71" fmla="*/ 708 h 1480"/>
                  <a:gd name="T72" fmla="*/ 778 w 1867"/>
                  <a:gd name="T73" fmla="*/ 435 h 1480"/>
                  <a:gd name="T74" fmla="*/ 743 w 1867"/>
                  <a:gd name="T75" fmla="*/ 588 h 1480"/>
                  <a:gd name="T76" fmla="*/ 953 w 1867"/>
                  <a:gd name="T77" fmla="*/ 1047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7" h="1480">
                    <a:moveTo>
                      <a:pt x="1284" y="1437"/>
                    </a:moveTo>
                    <a:cubicBezTo>
                      <a:pt x="878" y="1205"/>
                      <a:pt x="878" y="1205"/>
                      <a:pt x="878" y="1205"/>
                    </a:cubicBezTo>
                    <a:cubicBezTo>
                      <a:pt x="847" y="1187"/>
                      <a:pt x="836" y="1149"/>
                      <a:pt x="852" y="1118"/>
                    </a:cubicBezTo>
                    <a:cubicBezTo>
                      <a:pt x="867" y="1087"/>
                      <a:pt x="904" y="1074"/>
                      <a:pt x="936" y="1087"/>
                    </a:cubicBezTo>
                    <a:cubicBezTo>
                      <a:pt x="1101" y="1157"/>
                      <a:pt x="1101" y="1157"/>
                      <a:pt x="1101" y="1157"/>
                    </a:cubicBezTo>
                    <a:cubicBezTo>
                      <a:pt x="1110" y="1161"/>
                      <a:pt x="1120" y="1159"/>
                      <a:pt x="1126" y="1151"/>
                    </a:cubicBezTo>
                    <a:cubicBezTo>
                      <a:pt x="1133" y="1144"/>
                      <a:pt x="1133" y="1133"/>
                      <a:pt x="1128" y="1125"/>
                    </a:cubicBezTo>
                    <a:cubicBezTo>
                      <a:pt x="780" y="565"/>
                      <a:pt x="780" y="565"/>
                      <a:pt x="780" y="565"/>
                    </a:cubicBezTo>
                    <a:cubicBezTo>
                      <a:pt x="770" y="550"/>
                      <a:pt x="767" y="532"/>
                      <a:pt x="772" y="514"/>
                    </a:cubicBezTo>
                    <a:cubicBezTo>
                      <a:pt x="776" y="497"/>
                      <a:pt x="786" y="482"/>
                      <a:pt x="802" y="472"/>
                    </a:cubicBezTo>
                    <a:cubicBezTo>
                      <a:pt x="833" y="453"/>
                      <a:pt x="875" y="462"/>
                      <a:pt x="894" y="494"/>
                    </a:cubicBezTo>
                    <a:cubicBezTo>
                      <a:pt x="1143" y="893"/>
                      <a:pt x="1143" y="893"/>
                      <a:pt x="1143" y="893"/>
                    </a:cubicBezTo>
                    <a:cubicBezTo>
                      <a:pt x="1143" y="893"/>
                      <a:pt x="1143" y="893"/>
                      <a:pt x="1143" y="893"/>
                    </a:cubicBezTo>
                    <a:cubicBezTo>
                      <a:pt x="1148" y="902"/>
                      <a:pt x="1148" y="902"/>
                      <a:pt x="1148" y="902"/>
                    </a:cubicBezTo>
                    <a:cubicBezTo>
                      <a:pt x="1152" y="909"/>
                      <a:pt x="1159" y="912"/>
                      <a:pt x="1167" y="912"/>
                    </a:cubicBezTo>
                    <a:cubicBezTo>
                      <a:pt x="1171" y="912"/>
                      <a:pt x="1175" y="911"/>
                      <a:pt x="1178" y="909"/>
                    </a:cubicBezTo>
                    <a:cubicBezTo>
                      <a:pt x="1189" y="903"/>
                      <a:pt x="1192" y="889"/>
                      <a:pt x="1185" y="879"/>
                    </a:cubicBezTo>
                    <a:cubicBezTo>
                      <a:pt x="1180" y="870"/>
                      <a:pt x="1180" y="870"/>
                      <a:pt x="1180" y="870"/>
                    </a:cubicBezTo>
                    <a:cubicBezTo>
                      <a:pt x="1180" y="870"/>
                      <a:pt x="1180" y="870"/>
                      <a:pt x="1180" y="870"/>
                    </a:cubicBezTo>
                    <a:cubicBezTo>
                      <a:pt x="1126" y="783"/>
                      <a:pt x="1126" y="783"/>
                      <a:pt x="1126" y="783"/>
                    </a:cubicBezTo>
                    <a:cubicBezTo>
                      <a:pt x="1117" y="768"/>
                      <a:pt x="1114" y="750"/>
                      <a:pt x="1118" y="733"/>
                    </a:cubicBezTo>
                    <a:cubicBezTo>
                      <a:pt x="1122" y="715"/>
                      <a:pt x="1132" y="700"/>
                      <a:pt x="1148" y="691"/>
                    </a:cubicBezTo>
                    <a:cubicBezTo>
                      <a:pt x="1179" y="671"/>
                      <a:pt x="1221" y="681"/>
                      <a:pt x="1240" y="712"/>
                    </a:cubicBezTo>
                    <a:cubicBezTo>
                      <a:pt x="1295" y="800"/>
                      <a:pt x="1295" y="800"/>
                      <a:pt x="1295" y="800"/>
                    </a:cubicBezTo>
                    <a:cubicBezTo>
                      <a:pt x="1295" y="800"/>
                      <a:pt x="1295" y="800"/>
                      <a:pt x="1295" y="800"/>
                    </a:cubicBezTo>
                    <a:cubicBezTo>
                      <a:pt x="1308" y="821"/>
                      <a:pt x="1308" y="821"/>
                      <a:pt x="1308" y="821"/>
                    </a:cubicBezTo>
                    <a:cubicBezTo>
                      <a:pt x="1312" y="828"/>
                      <a:pt x="1320" y="832"/>
                      <a:pt x="1327" y="832"/>
                    </a:cubicBezTo>
                    <a:cubicBezTo>
                      <a:pt x="1331" y="832"/>
                      <a:pt x="1335" y="831"/>
                      <a:pt x="1339" y="828"/>
                    </a:cubicBezTo>
                    <a:cubicBezTo>
                      <a:pt x="1349" y="822"/>
                      <a:pt x="1352" y="808"/>
                      <a:pt x="1346" y="798"/>
                    </a:cubicBezTo>
                    <a:cubicBezTo>
                      <a:pt x="1308" y="738"/>
                      <a:pt x="1308" y="738"/>
                      <a:pt x="1308" y="738"/>
                    </a:cubicBezTo>
                    <a:cubicBezTo>
                      <a:pt x="1306" y="734"/>
                      <a:pt x="1306" y="734"/>
                      <a:pt x="1306" y="734"/>
                    </a:cubicBezTo>
                    <a:cubicBezTo>
                      <a:pt x="1296" y="718"/>
                      <a:pt x="1293" y="700"/>
                      <a:pt x="1297" y="683"/>
                    </a:cubicBezTo>
                    <a:cubicBezTo>
                      <a:pt x="1301" y="665"/>
                      <a:pt x="1312" y="651"/>
                      <a:pt x="1327" y="641"/>
                    </a:cubicBezTo>
                    <a:cubicBezTo>
                      <a:pt x="1359" y="621"/>
                      <a:pt x="1400" y="631"/>
                      <a:pt x="1420" y="663"/>
                    </a:cubicBezTo>
                    <a:cubicBezTo>
                      <a:pt x="1458" y="724"/>
                      <a:pt x="1458" y="724"/>
                      <a:pt x="1458" y="724"/>
                    </a:cubicBezTo>
                    <a:cubicBezTo>
                      <a:pt x="1458" y="724"/>
                      <a:pt x="1458" y="724"/>
                      <a:pt x="1458" y="724"/>
                    </a:cubicBezTo>
                    <a:cubicBezTo>
                      <a:pt x="1473" y="748"/>
                      <a:pt x="1473" y="748"/>
                      <a:pt x="1473" y="748"/>
                    </a:cubicBezTo>
                    <a:cubicBezTo>
                      <a:pt x="1479" y="758"/>
                      <a:pt x="1493" y="761"/>
                      <a:pt x="1503" y="755"/>
                    </a:cubicBezTo>
                    <a:cubicBezTo>
                      <a:pt x="1513" y="748"/>
                      <a:pt x="1517" y="735"/>
                      <a:pt x="1510" y="724"/>
                    </a:cubicBezTo>
                    <a:cubicBezTo>
                      <a:pt x="1484" y="682"/>
                      <a:pt x="1484" y="682"/>
                      <a:pt x="1484" y="682"/>
                    </a:cubicBezTo>
                    <a:cubicBezTo>
                      <a:pt x="1474" y="666"/>
                      <a:pt x="1471" y="648"/>
                      <a:pt x="1475" y="631"/>
                    </a:cubicBezTo>
                    <a:cubicBezTo>
                      <a:pt x="1479" y="613"/>
                      <a:pt x="1490" y="598"/>
                      <a:pt x="1505" y="589"/>
                    </a:cubicBezTo>
                    <a:cubicBezTo>
                      <a:pt x="1537" y="569"/>
                      <a:pt x="1578" y="579"/>
                      <a:pt x="1598" y="611"/>
                    </a:cubicBezTo>
                    <a:cubicBezTo>
                      <a:pt x="1764" y="877"/>
                      <a:pt x="1764" y="877"/>
                      <a:pt x="1764" y="877"/>
                    </a:cubicBezTo>
                    <a:cubicBezTo>
                      <a:pt x="1780" y="903"/>
                      <a:pt x="1826" y="977"/>
                      <a:pt x="1813" y="1107"/>
                    </a:cubicBezTo>
                    <a:cubicBezTo>
                      <a:pt x="1828" y="1103"/>
                      <a:pt x="1844" y="1105"/>
                      <a:pt x="1857" y="1113"/>
                    </a:cubicBezTo>
                    <a:cubicBezTo>
                      <a:pt x="1867" y="1015"/>
                      <a:pt x="1849" y="930"/>
                      <a:pt x="1801" y="854"/>
                    </a:cubicBezTo>
                    <a:cubicBezTo>
                      <a:pt x="1698" y="688"/>
                      <a:pt x="1698" y="688"/>
                      <a:pt x="1698" y="688"/>
                    </a:cubicBezTo>
                    <a:cubicBezTo>
                      <a:pt x="1698" y="44"/>
                      <a:pt x="1698" y="44"/>
                      <a:pt x="1698" y="44"/>
                    </a:cubicBezTo>
                    <a:cubicBezTo>
                      <a:pt x="1698" y="20"/>
                      <a:pt x="1678" y="0"/>
                      <a:pt x="1654" y="0"/>
                    </a:cubicBezTo>
                    <a:cubicBezTo>
                      <a:pt x="44" y="0"/>
                      <a:pt x="44" y="0"/>
                      <a:pt x="44" y="0"/>
                    </a:cubicBezTo>
                    <a:cubicBezTo>
                      <a:pt x="20" y="0"/>
                      <a:pt x="0" y="20"/>
                      <a:pt x="0" y="44"/>
                    </a:cubicBezTo>
                    <a:cubicBezTo>
                      <a:pt x="0" y="1134"/>
                      <a:pt x="0" y="1134"/>
                      <a:pt x="0" y="1134"/>
                    </a:cubicBezTo>
                    <a:cubicBezTo>
                      <a:pt x="0" y="1158"/>
                      <a:pt x="20" y="1178"/>
                      <a:pt x="44" y="1178"/>
                    </a:cubicBezTo>
                    <a:cubicBezTo>
                      <a:pt x="805" y="1178"/>
                      <a:pt x="805" y="1178"/>
                      <a:pt x="805" y="1178"/>
                    </a:cubicBezTo>
                    <a:cubicBezTo>
                      <a:pt x="812" y="1205"/>
                      <a:pt x="830" y="1228"/>
                      <a:pt x="856" y="1243"/>
                    </a:cubicBezTo>
                    <a:cubicBezTo>
                      <a:pt x="1270" y="1480"/>
                      <a:pt x="1270" y="1480"/>
                      <a:pt x="1270" y="1480"/>
                    </a:cubicBezTo>
                    <a:cubicBezTo>
                      <a:pt x="1269" y="1465"/>
                      <a:pt x="1274" y="1449"/>
                      <a:pt x="1284" y="1437"/>
                    </a:cubicBezTo>
                    <a:close/>
                    <a:moveTo>
                      <a:pt x="812" y="1098"/>
                    </a:moveTo>
                    <a:cubicBezTo>
                      <a:pt x="807" y="1109"/>
                      <a:pt x="804" y="1119"/>
                      <a:pt x="802" y="1130"/>
                    </a:cubicBezTo>
                    <a:cubicBezTo>
                      <a:pt x="48" y="1130"/>
                      <a:pt x="48" y="1130"/>
                      <a:pt x="48" y="1130"/>
                    </a:cubicBezTo>
                    <a:cubicBezTo>
                      <a:pt x="48" y="48"/>
                      <a:pt x="48" y="48"/>
                      <a:pt x="48" y="48"/>
                    </a:cubicBezTo>
                    <a:cubicBezTo>
                      <a:pt x="1650" y="48"/>
                      <a:pt x="1650" y="48"/>
                      <a:pt x="1650" y="48"/>
                    </a:cubicBezTo>
                    <a:cubicBezTo>
                      <a:pt x="1650" y="611"/>
                      <a:pt x="1650" y="611"/>
                      <a:pt x="1650" y="611"/>
                    </a:cubicBezTo>
                    <a:cubicBezTo>
                      <a:pt x="1635" y="587"/>
                      <a:pt x="1635" y="587"/>
                      <a:pt x="1635" y="587"/>
                    </a:cubicBezTo>
                    <a:cubicBezTo>
                      <a:pt x="1603" y="535"/>
                      <a:pt x="1534" y="519"/>
                      <a:pt x="1482" y="552"/>
                    </a:cubicBezTo>
                    <a:cubicBezTo>
                      <a:pt x="1458" y="566"/>
                      <a:pt x="1442" y="588"/>
                      <a:pt x="1435" y="613"/>
                    </a:cubicBezTo>
                    <a:cubicBezTo>
                      <a:pt x="1399" y="583"/>
                      <a:pt x="1346" y="578"/>
                      <a:pt x="1304" y="604"/>
                    </a:cubicBezTo>
                    <a:cubicBezTo>
                      <a:pt x="1281" y="618"/>
                      <a:pt x="1265" y="640"/>
                      <a:pt x="1257" y="664"/>
                    </a:cubicBezTo>
                    <a:cubicBezTo>
                      <a:pt x="1243" y="652"/>
                      <a:pt x="1227" y="644"/>
                      <a:pt x="1209" y="639"/>
                    </a:cubicBezTo>
                    <a:cubicBezTo>
                      <a:pt x="1180" y="633"/>
                      <a:pt x="1150" y="638"/>
                      <a:pt x="1124" y="653"/>
                    </a:cubicBezTo>
                    <a:cubicBezTo>
                      <a:pt x="1104" y="666"/>
                      <a:pt x="1088" y="685"/>
                      <a:pt x="1079" y="708"/>
                    </a:cubicBezTo>
                    <a:cubicBezTo>
                      <a:pt x="932" y="471"/>
                      <a:pt x="932" y="471"/>
                      <a:pt x="932" y="471"/>
                    </a:cubicBezTo>
                    <a:cubicBezTo>
                      <a:pt x="899" y="419"/>
                      <a:pt x="830" y="403"/>
                      <a:pt x="778" y="435"/>
                    </a:cubicBezTo>
                    <a:cubicBezTo>
                      <a:pt x="753" y="451"/>
                      <a:pt x="735" y="475"/>
                      <a:pt x="729" y="504"/>
                    </a:cubicBezTo>
                    <a:cubicBezTo>
                      <a:pt x="722" y="533"/>
                      <a:pt x="727" y="563"/>
                      <a:pt x="743" y="588"/>
                    </a:cubicBezTo>
                    <a:cubicBezTo>
                      <a:pt x="1054" y="1090"/>
                      <a:pt x="1054" y="1090"/>
                      <a:pt x="1054" y="1090"/>
                    </a:cubicBezTo>
                    <a:cubicBezTo>
                      <a:pt x="953" y="1047"/>
                      <a:pt x="953" y="1047"/>
                      <a:pt x="953" y="1047"/>
                    </a:cubicBezTo>
                    <a:cubicBezTo>
                      <a:pt x="900" y="1024"/>
                      <a:pt x="838" y="1047"/>
                      <a:pt x="812" y="109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9" name="Group 118">
            <a:extLst>
              <a:ext uri="{FF2B5EF4-FFF2-40B4-BE49-F238E27FC236}">
                <a16:creationId xmlns:a16="http://schemas.microsoft.com/office/drawing/2014/main" id="{9D69A2AA-F05A-4FEB-85DB-915B3A8B3796}"/>
              </a:ext>
            </a:extLst>
          </p:cNvPr>
          <p:cNvGrpSpPr/>
          <p:nvPr/>
        </p:nvGrpSpPr>
        <p:grpSpPr>
          <a:xfrm>
            <a:off x="8622587" y="3166326"/>
            <a:ext cx="1640659" cy="2198972"/>
            <a:chOff x="6855396" y="2657762"/>
            <a:chExt cx="1640659" cy="2198972"/>
          </a:xfrm>
        </p:grpSpPr>
        <p:grpSp>
          <p:nvGrpSpPr>
            <p:cNvPr id="120" name="bcgIcons_Gears">
              <a:extLst>
                <a:ext uri="{FF2B5EF4-FFF2-40B4-BE49-F238E27FC236}">
                  <a16:creationId xmlns:a16="http://schemas.microsoft.com/office/drawing/2014/main" id="{B3924D76-DE2B-4416-B9E5-9F13F0CBFBAD}"/>
                </a:ext>
              </a:extLst>
            </p:cNvPr>
            <p:cNvGrpSpPr>
              <a:grpSpLocks noChangeAspect="1"/>
            </p:cNvGrpSpPr>
            <p:nvPr/>
          </p:nvGrpSpPr>
          <p:grpSpPr bwMode="auto">
            <a:xfrm>
              <a:off x="7097548" y="2997852"/>
              <a:ext cx="959589" cy="960478"/>
              <a:chOff x="1682" y="0"/>
              <a:chExt cx="4316" cy="4320"/>
            </a:xfrm>
          </p:grpSpPr>
          <p:sp>
            <p:nvSpPr>
              <p:cNvPr id="127" name="AutoShape 23">
                <a:extLst>
                  <a:ext uri="{FF2B5EF4-FFF2-40B4-BE49-F238E27FC236}">
                    <a16:creationId xmlns:a16="http://schemas.microsoft.com/office/drawing/2014/main" id="{2CB1B81F-D7FC-45F0-9D48-98571F3A718F}"/>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25">
                <a:extLst>
                  <a:ext uri="{FF2B5EF4-FFF2-40B4-BE49-F238E27FC236}">
                    <a16:creationId xmlns:a16="http://schemas.microsoft.com/office/drawing/2014/main" id="{8A129A83-D682-43DE-9BBA-6517E01164FD}"/>
                  </a:ext>
                </a:extLst>
              </p:cNvPr>
              <p:cNvSpPr>
                <a:spLocks noEditPoints="1"/>
              </p:cNvSpPr>
              <p:nvPr/>
            </p:nvSpPr>
            <p:spPr bwMode="auto">
              <a:xfrm>
                <a:off x="2791" y="846"/>
                <a:ext cx="3027" cy="171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6"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26">
                <a:extLst>
                  <a:ext uri="{FF2B5EF4-FFF2-40B4-BE49-F238E27FC236}">
                    <a16:creationId xmlns:a16="http://schemas.microsoft.com/office/drawing/2014/main" id="{A152737E-9497-4CCA-BD51-97A3EC7F78B5}"/>
                  </a:ext>
                </a:extLst>
              </p:cNvPr>
              <p:cNvSpPr>
                <a:spLocks noEditPoints="1"/>
              </p:cNvSpPr>
              <p:nvPr/>
            </p:nvSpPr>
            <p:spPr bwMode="auto">
              <a:xfrm>
                <a:off x="1866" y="932"/>
                <a:ext cx="2551" cy="252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121" name="Straight Connector 120">
              <a:extLst>
                <a:ext uri="{FF2B5EF4-FFF2-40B4-BE49-F238E27FC236}">
                  <a16:creationId xmlns:a16="http://schemas.microsoft.com/office/drawing/2014/main" id="{3296946E-286C-4BCB-B29D-DCFAAD92F703}"/>
                </a:ext>
              </a:extLst>
            </p:cNvPr>
            <p:cNvCxnSpPr/>
            <p:nvPr/>
          </p:nvCxnSpPr>
          <p:spPr>
            <a:xfrm rot="5400000" flipH="1">
              <a:off x="6955725" y="4136734"/>
              <a:ext cx="1440000"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BA6593B4-0806-4501-A4B0-8386157554DA}"/>
                </a:ext>
              </a:extLst>
            </p:cNvPr>
            <p:cNvSpPr>
              <a:spLocks noChangeAspect="1"/>
            </p:cNvSpPr>
            <p:nvPr/>
          </p:nvSpPr>
          <p:spPr>
            <a:xfrm>
              <a:off x="6855396" y="2657762"/>
              <a:ext cx="1640659" cy="1640659"/>
            </a:xfrm>
            <a:prstGeom prst="ellipse">
              <a:avLst/>
            </a:prstGeom>
            <a:solidFill>
              <a:schemeClr val="bg1"/>
            </a:solidFill>
            <a:ln w="7620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1200" kern="0" dirty="0">
                <a:solidFill>
                  <a:schemeClr val="bg1">
                    <a:lumMod val="50000"/>
                  </a:schemeClr>
                </a:solidFill>
                <a:latin typeface="Trebuchet MS" panose="020B0603020202020204" pitchFamily="34" charset="0"/>
              </a:endParaRPr>
            </a:p>
          </p:txBody>
        </p:sp>
        <p:grpSp>
          <p:nvGrpSpPr>
            <p:cNvPr id="123" name="bcgIcons_ToolsPortfolioAnalysis">
              <a:extLst>
                <a:ext uri="{FF2B5EF4-FFF2-40B4-BE49-F238E27FC236}">
                  <a16:creationId xmlns:a16="http://schemas.microsoft.com/office/drawing/2014/main" id="{2722355D-C422-4CC9-BB21-3736431DCB3A}"/>
                </a:ext>
              </a:extLst>
            </p:cNvPr>
            <p:cNvGrpSpPr>
              <a:grpSpLocks noChangeAspect="1"/>
            </p:cNvGrpSpPr>
            <p:nvPr/>
          </p:nvGrpSpPr>
          <p:grpSpPr bwMode="auto">
            <a:xfrm>
              <a:off x="7017968" y="2819723"/>
              <a:ext cx="1315516" cy="1316736"/>
              <a:chOff x="1682" y="0"/>
              <a:chExt cx="4316" cy="4320"/>
            </a:xfrm>
          </p:grpSpPr>
          <p:sp>
            <p:nvSpPr>
              <p:cNvPr id="124" name="AutoShape 3">
                <a:extLst>
                  <a:ext uri="{FF2B5EF4-FFF2-40B4-BE49-F238E27FC236}">
                    <a16:creationId xmlns:a16="http://schemas.microsoft.com/office/drawing/2014/main" id="{5366B753-40FF-4252-AE2D-9E51E650665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5">
                <a:extLst>
                  <a:ext uri="{FF2B5EF4-FFF2-40B4-BE49-F238E27FC236}">
                    <a16:creationId xmlns:a16="http://schemas.microsoft.com/office/drawing/2014/main" id="{7BD9F180-5DB6-423E-A455-18D87D31221B}"/>
                  </a:ext>
                </a:extLst>
              </p:cNvPr>
              <p:cNvSpPr>
                <a:spLocks noEditPoints="1"/>
              </p:cNvSpPr>
              <p:nvPr/>
            </p:nvSpPr>
            <p:spPr bwMode="auto">
              <a:xfrm>
                <a:off x="2044" y="1116"/>
                <a:ext cx="3615" cy="2098"/>
              </a:xfrm>
              <a:custGeom>
                <a:avLst/>
                <a:gdLst>
                  <a:gd name="T0" fmla="*/ 1146 w 1930"/>
                  <a:gd name="T1" fmla="*/ 274 h 1119"/>
                  <a:gd name="T2" fmla="*/ 872 w 1930"/>
                  <a:gd name="T3" fmla="*/ 547 h 1119"/>
                  <a:gd name="T4" fmla="*/ 599 w 1930"/>
                  <a:gd name="T5" fmla="*/ 274 h 1119"/>
                  <a:gd name="T6" fmla="*/ 652 w 1930"/>
                  <a:gd name="T7" fmla="*/ 112 h 1119"/>
                  <a:gd name="T8" fmla="*/ 873 w 1930"/>
                  <a:gd name="T9" fmla="*/ 277 h 1119"/>
                  <a:gd name="T10" fmla="*/ 880 w 1930"/>
                  <a:gd name="T11" fmla="*/ 0 h 1119"/>
                  <a:gd name="T12" fmla="*/ 1146 w 1930"/>
                  <a:gd name="T13" fmla="*/ 274 h 1119"/>
                  <a:gd name="T14" fmla="*/ 222 w 1930"/>
                  <a:gd name="T15" fmla="*/ 742 h 1119"/>
                  <a:gd name="T16" fmla="*/ 222 w 1930"/>
                  <a:gd name="T17" fmla="*/ 1109 h 1119"/>
                  <a:gd name="T18" fmla="*/ 232 w 1930"/>
                  <a:gd name="T19" fmla="*/ 1119 h 1119"/>
                  <a:gd name="T20" fmla="*/ 352 w 1930"/>
                  <a:gd name="T21" fmla="*/ 1119 h 1119"/>
                  <a:gd name="T22" fmla="*/ 362 w 1930"/>
                  <a:gd name="T23" fmla="*/ 1109 h 1119"/>
                  <a:gd name="T24" fmla="*/ 362 w 1930"/>
                  <a:gd name="T25" fmla="*/ 742 h 1119"/>
                  <a:gd name="T26" fmla="*/ 352 w 1930"/>
                  <a:gd name="T27" fmla="*/ 732 h 1119"/>
                  <a:gd name="T28" fmla="*/ 232 w 1930"/>
                  <a:gd name="T29" fmla="*/ 732 h 1119"/>
                  <a:gd name="T30" fmla="*/ 222 w 1930"/>
                  <a:gd name="T31" fmla="*/ 742 h 1119"/>
                  <a:gd name="T32" fmla="*/ 443 w 1930"/>
                  <a:gd name="T33" fmla="*/ 583 h 1119"/>
                  <a:gd name="T34" fmla="*/ 443 w 1930"/>
                  <a:gd name="T35" fmla="*/ 1109 h 1119"/>
                  <a:gd name="T36" fmla="*/ 453 w 1930"/>
                  <a:gd name="T37" fmla="*/ 1119 h 1119"/>
                  <a:gd name="T38" fmla="*/ 574 w 1930"/>
                  <a:gd name="T39" fmla="*/ 1119 h 1119"/>
                  <a:gd name="T40" fmla="*/ 584 w 1930"/>
                  <a:gd name="T41" fmla="*/ 1109 h 1119"/>
                  <a:gd name="T42" fmla="*/ 584 w 1930"/>
                  <a:gd name="T43" fmla="*/ 583 h 1119"/>
                  <a:gd name="T44" fmla="*/ 574 w 1930"/>
                  <a:gd name="T45" fmla="*/ 573 h 1119"/>
                  <a:gd name="T46" fmla="*/ 453 w 1930"/>
                  <a:gd name="T47" fmla="*/ 573 h 1119"/>
                  <a:gd name="T48" fmla="*/ 443 w 1930"/>
                  <a:gd name="T49" fmla="*/ 583 h 1119"/>
                  <a:gd name="T50" fmla="*/ 0 w 1930"/>
                  <a:gd name="T51" fmla="*/ 936 h 1119"/>
                  <a:gd name="T52" fmla="*/ 0 w 1930"/>
                  <a:gd name="T53" fmla="*/ 1109 h 1119"/>
                  <a:gd name="T54" fmla="*/ 10 w 1930"/>
                  <a:gd name="T55" fmla="*/ 1119 h 1119"/>
                  <a:gd name="T56" fmla="*/ 130 w 1930"/>
                  <a:gd name="T57" fmla="*/ 1119 h 1119"/>
                  <a:gd name="T58" fmla="*/ 140 w 1930"/>
                  <a:gd name="T59" fmla="*/ 1109 h 1119"/>
                  <a:gd name="T60" fmla="*/ 140 w 1930"/>
                  <a:gd name="T61" fmla="*/ 936 h 1119"/>
                  <a:gd name="T62" fmla="*/ 130 w 1930"/>
                  <a:gd name="T63" fmla="*/ 926 h 1119"/>
                  <a:gd name="T64" fmla="*/ 10 w 1930"/>
                  <a:gd name="T65" fmla="*/ 926 h 1119"/>
                  <a:gd name="T66" fmla="*/ 0 w 1930"/>
                  <a:gd name="T67" fmla="*/ 936 h 1119"/>
                  <a:gd name="T68" fmla="*/ 1832 w 1930"/>
                  <a:gd name="T69" fmla="*/ 724 h 1119"/>
                  <a:gd name="T70" fmla="*/ 1811 w 1930"/>
                  <a:gd name="T71" fmla="*/ 722 h 1119"/>
                  <a:gd name="T72" fmla="*/ 1708 w 1930"/>
                  <a:gd name="T73" fmla="*/ 804 h 1119"/>
                  <a:gd name="T74" fmla="*/ 1604 w 1930"/>
                  <a:gd name="T75" fmla="*/ 907 h 1119"/>
                  <a:gd name="T76" fmla="*/ 1503 w 1930"/>
                  <a:gd name="T77" fmla="*/ 827 h 1119"/>
                  <a:gd name="T78" fmla="*/ 1442 w 1930"/>
                  <a:gd name="T79" fmla="*/ 798 h 1119"/>
                  <a:gd name="T80" fmla="*/ 1399 w 1930"/>
                  <a:gd name="T81" fmla="*/ 808 h 1119"/>
                  <a:gd name="T82" fmla="*/ 1394 w 1930"/>
                  <a:gd name="T83" fmla="*/ 807 h 1119"/>
                  <a:gd name="T84" fmla="*/ 1332 w 1930"/>
                  <a:gd name="T85" fmla="*/ 875 h 1119"/>
                  <a:gd name="T86" fmla="*/ 1333 w 1930"/>
                  <a:gd name="T87" fmla="*/ 890 h 1119"/>
                  <a:gd name="T88" fmla="*/ 1252 w 1930"/>
                  <a:gd name="T89" fmla="*/ 992 h 1119"/>
                  <a:gd name="T90" fmla="*/ 1184 w 1930"/>
                  <a:gd name="T91" fmla="*/ 984 h 1119"/>
                  <a:gd name="T92" fmla="*/ 1024 w 1930"/>
                  <a:gd name="T93" fmla="*/ 1058 h 1119"/>
                  <a:gd name="T94" fmla="*/ 1024 w 1930"/>
                  <a:gd name="T95" fmla="*/ 1105 h 1119"/>
                  <a:gd name="T96" fmla="*/ 1034 w 1930"/>
                  <a:gd name="T97" fmla="*/ 1115 h 1119"/>
                  <a:gd name="T98" fmla="*/ 1920 w 1930"/>
                  <a:gd name="T99" fmla="*/ 1115 h 1119"/>
                  <a:gd name="T100" fmla="*/ 1930 w 1930"/>
                  <a:gd name="T101" fmla="*/ 1105 h 1119"/>
                  <a:gd name="T102" fmla="*/ 1930 w 1930"/>
                  <a:gd name="T103" fmla="*/ 655 h 1119"/>
                  <a:gd name="T104" fmla="*/ 1832 w 1930"/>
                  <a:gd name="T105" fmla="*/ 724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0" h="1119">
                    <a:moveTo>
                      <a:pt x="1146" y="274"/>
                    </a:moveTo>
                    <a:cubicBezTo>
                      <a:pt x="1146" y="424"/>
                      <a:pt x="1023" y="547"/>
                      <a:pt x="872" y="547"/>
                    </a:cubicBezTo>
                    <a:cubicBezTo>
                      <a:pt x="721" y="547"/>
                      <a:pt x="599" y="424"/>
                      <a:pt x="599" y="274"/>
                    </a:cubicBezTo>
                    <a:cubicBezTo>
                      <a:pt x="599" y="213"/>
                      <a:pt x="618" y="157"/>
                      <a:pt x="652" y="112"/>
                    </a:cubicBezTo>
                    <a:cubicBezTo>
                      <a:pt x="873" y="277"/>
                      <a:pt x="873" y="277"/>
                      <a:pt x="873" y="277"/>
                    </a:cubicBezTo>
                    <a:cubicBezTo>
                      <a:pt x="880" y="0"/>
                      <a:pt x="880" y="0"/>
                      <a:pt x="880" y="0"/>
                    </a:cubicBezTo>
                    <a:cubicBezTo>
                      <a:pt x="1027" y="5"/>
                      <a:pt x="1146" y="125"/>
                      <a:pt x="1146" y="274"/>
                    </a:cubicBezTo>
                    <a:close/>
                    <a:moveTo>
                      <a:pt x="222" y="742"/>
                    </a:moveTo>
                    <a:cubicBezTo>
                      <a:pt x="222" y="1109"/>
                      <a:pt x="222" y="1109"/>
                      <a:pt x="222" y="1109"/>
                    </a:cubicBezTo>
                    <a:cubicBezTo>
                      <a:pt x="222" y="1115"/>
                      <a:pt x="226" y="1119"/>
                      <a:pt x="232" y="1119"/>
                    </a:cubicBezTo>
                    <a:cubicBezTo>
                      <a:pt x="352" y="1119"/>
                      <a:pt x="352" y="1119"/>
                      <a:pt x="352" y="1119"/>
                    </a:cubicBezTo>
                    <a:cubicBezTo>
                      <a:pt x="358" y="1119"/>
                      <a:pt x="362" y="1115"/>
                      <a:pt x="362" y="1109"/>
                    </a:cubicBezTo>
                    <a:cubicBezTo>
                      <a:pt x="362" y="742"/>
                      <a:pt x="362" y="742"/>
                      <a:pt x="362" y="742"/>
                    </a:cubicBezTo>
                    <a:cubicBezTo>
                      <a:pt x="362" y="737"/>
                      <a:pt x="358" y="732"/>
                      <a:pt x="352" y="732"/>
                    </a:cubicBezTo>
                    <a:cubicBezTo>
                      <a:pt x="232" y="732"/>
                      <a:pt x="232" y="732"/>
                      <a:pt x="232" y="732"/>
                    </a:cubicBezTo>
                    <a:cubicBezTo>
                      <a:pt x="226" y="732"/>
                      <a:pt x="222" y="737"/>
                      <a:pt x="222" y="742"/>
                    </a:cubicBezTo>
                    <a:close/>
                    <a:moveTo>
                      <a:pt x="443" y="583"/>
                    </a:moveTo>
                    <a:cubicBezTo>
                      <a:pt x="443" y="1109"/>
                      <a:pt x="443" y="1109"/>
                      <a:pt x="443" y="1109"/>
                    </a:cubicBezTo>
                    <a:cubicBezTo>
                      <a:pt x="443" y="1115"/>
                      <a:pt x="448" y="1119"/>
                      <a:pt x="453" y="1119"/>
                    </a:cubicBezTo>
                    <a:cubicBezTo>
                      <a:pt x="574" y="1119"/>
                      <a:pt x="574" y="1119"/>
                      <a:pt x="574" y="1119"/>
                    </a:cubicBezTo>
                    <a:cubicBezTo>
                      <a:pt x="580" y="1119"/>
                      <a:pt x="584" y="1115"/>
                      <a:pt x="584" y="1109"/>
                    </a:cubicBezTo>
                    <a:cubicBezTo>
                      <a:pt x="584" y="583"/>
                      <a:pt x="584" y="583"/>
                      <a:pt x="584" y="583"/>
                    </a:cubicBezTo>
                    <a:cubicBezTo>
                      <a:pt x="584" y="578"/>
                      <a:pt x="580" y="573"/>
                      <a:pt x="574" y="573"/>
                    </a:cubicBezTo>
                    <a:cubicBezTo>
                      <a:pt x="453" y="573"/>
                      <a:pt x="453" y="573"/>
                      <a:pt x="453" y="573"/>
                    </a:cubicBezTo>
                    <a:cubicBezTo>
                      <a:pt x="448" y="573"/>
                      <a:pt x="443" y="578"/>
                      <a:pt x="443" y="583"/>
                    </a:cubicBezTo>
                    <a:close/>
                    <a:moveTo>
                      <a:pt x="0" y="936"/>
                    </a:moveTo>
                    <a:cubicBezTo>
                      <a:pt x="0" y="1109"/>
                      <a:pt x="0" y="1109"/>
                      <a:pt x="0" y="1109"/>
                    </a:cubicBezTo>
                    <a:cubicBezTo>
                      <a:pt x="0" y="1115"/>
                      <a:pt x="4" y="1119"/>
                      <a:pt x="10" y="1119"/>
                    </a:cubicBezTo>
                    <a:cubicBezTo>
                      <a:pt x="130" y="1119"/>
                      <a:pt x="130" y="1119"/>
                      <a:pt x="130" y="1119"/>
                    </a:cubicBezTo>
                    <a:cubicBezTo>
                      <a:pt x="136" y="1119"/>
                      <a:pt x="140" y="1115"/>
                      <a:pt x="140" y="1109"/>
                    </a:cubicBezTo>
                    <a:cubicBezTo>
                      <a:pt x="140" y="936"/>
                      <a:pt x="140" y="936"/>
                      <a:pt x="140" y="936"/>
                    </a:cubicBezTo>
                    <a:cubicBezTo>
                      <a:pt x="140" y="930"/>
                      <a:pt x="136" y="926"/>
                      <a:pt x="130" y="926"/>
                    </a:cubicBezTo>
                    <a:cubicBezTo>
                      <a:pt x="10" y="926"/>
                      <a:pt x="10" y="926"/>
                      <a:pt x="10" y="926"/>
                    </a:cubicBezTo>
                    <a:cubicBezTo>
                      <a:pt x="4" y="926"/>
                      <a:pt x="0" y="930"/>
                      <a:pt x="0" y="936"/>
                    </a:cubicBezTo>
                    <a:close/>
                    <a:moveTo>
                      <a:pt x="1832" y="724"/>
                    </a:moveTo>
                    <a:cubicBezTo>
                      <a:pt x="1825" y="724"/>
                      <a:pt x="1818" y="723"/>
                      <a:pt x="1811" y="722"/>
                    </a:cubicBezTo>
                    <a:cubicBezTo>
                      <a:pt x="1708" y="804"/>
                      <a:pt x="1708" y="804"/>
                      <a:pt x="1708" y="804"/>
                    </a:cubicBezTo>
                    <a:cubicBezTo>
                      <a:pt x="1707" y="861"/>
                      <a:pt x="1661" y="907"/>
                      <a:pt x="1604" y="907"/>
                    </a:cubicBezTo>
                    <a:cubicBezTo>
                      <a:pt x="1555" y="907"/>
                      <a:pt x="1514" y="873"/>
                      <a:pt x="1503" y="827"/>
                    </a:cubicBezTo>
                    <a:cubicBezTo>
                      <a:pt x="1442" y="798"/>
                      <a:pt x="1442" y="798"/>
                      <a:pt x="1442" y="798"/>
                    </a:cubicBezTo>
                    <a:cubicBezTo>
                      <a:pt x="1429" y="804"/>
                      <a:pt x="1414" y="808"/>
                      <a:pt x="1399" y="808"/>
                    </a:cubicBezTo>
                    <a:cubicBezTo>
                      <a:pt x="1397" y="808"/>
                      <a:pt x="1395" y="808"/>
                      <a:pt x="1394" y="807"/>
                    </a:cubicBezTo>
                    <a:cubicBezTo>
                      <a:pt x="1332" y="875"/>
                      <a:pt x="1332" y="875"/>
                      <a:pt x="1332" y="875"/>
                    </a:cubicBezTo>
                    <a:cubicBezTo>
                      <a:pt x="1333" y="880"/>
                      <a:pt x="1333" y="885"/>
                      <a:pt x="1333" y="890"/>
                    </a:cubicBezTo>
                    <a:cubicBezTo>
                      <a:pt x="1333" y="939"/>
                      <a:pt x="1300" y="982"/>
                      <a:pt x="1252" y="992"/>
                    </a:cubicBezTo>
                    <a:cubicBezTo>
                      <a:pt x="1228" y="997"/>
                      <a:pt x="1204" y="994"/>
                      <a:pt x="1184" y="984"/>
                    </a:cubicBezTo>
                    <a:cubicBezTo>
                      <a:pt x="1024" y="1058"/>
                      <a:pt x="1024" y="1058"/>
                      <a:pt x="1024" y="1058"/>
                    </a:cubicBezTo>
                    <a:cubicBezTo>
                      <a:pt x="1024" y="1105"/>
                      <a:pt x="1024" y="1105"/>
                      <a:pt x="1024" y="1105"/>
                    </a:cubicBezTo>
                    <a:cubicBezTo>
                      <a:pt x="1024" y="1111"/>
                      <a:pt x="1028" y="1115"/>
                      <a:pt x="1034" y="1115"/>
                    </a:cubicBezTo>
                    <a:cubicBezTo>
                      <a:pt x="1920" y="1115"/>
                      <a:pt x="1920" y="1115"/>
                      <a:pt x="1920" y="1115"/>
                    </a:cubicBezTo>
                    <a:cubicBezTo>
                      <a:pt x="1926" y="1115"/>
                      <a:pt x="1930" y="1111"/>
                      <a:pt x="1930" y="1105"/>
                    </a:cubicBezTo>
                    <a:cubicBezTo>
                      <a:pt x="1930" y="655"/>
                      <a:pt x="1930" y="655"/>
                      <a:pt x="1930" y="655"/>
                    </a:cubicBezTo>
                    <a:cubicBezTo>
                      <a:pt x="1916" y="695"/>
                      <a:pt x="1877" y="724"/>
                      <a:pt x="1832" y="7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6">
                <a:extLst>
                  <a:ext uri="{FF2B5EF4-FFF2-40B4-BE49-F238E27FC236}">
                    <a16:creationId xmlns:a16="http://schemas.microsoft.com/office/drawing/2014/main" id="{33F90251-727B-4A3E-89CE-42B3F83DF2EA}"/>
                  </a:ext>
                </a:extLst>
              </p:cNvPr>
              <p:cNvSpPr>
                <a:spLocks noEditPoints="1"/>
              </p:cNvSpPr>
              <p:nvPr/>
            </p:nvSpPr>
            <p:spPr bwMode="auto">
              <a:xfrm>
                <a:off x="1849" y="951"/>
                <a:ext cx="3975" cy="2420"/>
              </a:xfrm>
              <a:custGeom>
                <a:avLst/>
                <a:gdLst>
                  <a:gd name="T0" fmla="*/ 1318 w 2122"/>
                  <a:gd name="T1" fmla="*/ 479 h 1291"/>
                  <a:gd name="T2" fmla="*/ 976 w 2122"/>
                  <a:gd name="T3" fmla="*/ 0 h 1291"/>
                  <a:gd name="T4" fmla="*/ 634 w 2122"/>
                  <a:gd name="T5" fmla="*/ 479 h 1291"/>
                  <a:gd name="T6" fmla="*/ 0 w 2122"/>
                  <a:gd name="T7" fmla="*/ 501 h 1291"/>
                  <a:gd name="T8" fmla="*/ 22 w 2122"/>
                  <a:gd name="T9" fmla="*/ 1291 h 1291"/>
                  <a:gd name="T10" fmla="*/ 812 w 2122"/>
                  <a:gd name="T11" fmla="*/ 1269 h 1291"/>
                  <a:gd name="T12" fmla="*/ 976 w 2122"/>
                  <a:gd name="T13" fmla="*/ 723 h 1291"/>
                  <a:gd name="T14" fmla="*/ 1040 w 2122"/>
                  <a:gd name="T15" fmla="*/ 1269 h 1291"/>
                  <a:gd name="T16" fmla="*/ 2100 w 2122"/>
                  <a:gd name="T17" fmla="*/ 1291 h 1291"/>
                  <a:gd name="T18" fmla="*/ 2122 w 2122"/>
                  <a:gd name="T19" fmla="*/ 501 h 1291"/>
                  <a:gd name="T20" fmla="*/ 768 w 2122"/>
                  <a:gd name="T21" fmla="*/ 1247 h 1291"/>
                  <a:gd name="T22" fmla="*/ 44 w 2122"/>
                  <a:gd name="T23" fmla="*/ 523 h 1291"/>
                  <a:gd name="T24" fmla="*/ 768 w 2122"/>
                  <a:gd name="T25" fmla="*/ 657 h 1291"/>
                  <a:gd name="T26" fmla="*/ 659 w 2122"/>
                  <a:gd name="T27" fmla="*/ 362 h 1291"/>
                  <a:gd name="T28" fmla="*/ 1294 w 2122"/>
                  <a:gd name="T29" fmla="*/ 362 h 1291"/>
                  <a:gd name="T30" fmla="*/ 659 w 2122"/>
                  <a:gd name="T31" fmla="*/ 362 h 1291"/>
                  <a:gd name="T32" fmla="*/ 2078 w 2122"/>
                  <a:gd name="T33" fmla="*/ 523 h 1291"/>
                  <a:gd name="T34" fmla="*/ 1965 w 2122"/>
                  <a:gd name="T35" fmla="*/ 656 h 1291"/>
                  <a:gd name="T36" fmla="*/ 1876 w 2122"/>
                  <a:gd name="T37" fmla="*/ 708 h 1291"/>
                  <a:gd name="T38" fmla="*/ 1738 w 2122"/>
                  <a:gd name="T39" fmla="*/ 839 h 1291"/>
                  <a:gd name="T40" fmla="*/ 1667 w 2122"/>
                  <a:gd name="T41" fmla="*/ 847 h 1291"/>
                  <a:gd name="T42" fmla="*/ 1563 w 2122"/>
                  <a:gd name="T43" fmla="*/ 792 h 1291"/>
                  <a:gd name="T44" fmla="*/ 1443 w 2122"/>
                  <a:gd name="T45" fmla="*/ 792 h 1291"/>
                  <a:gd name="T46" fmla="*/ 1354 w 2122"/>
                  <a:gd name="T47" fmla="*/ 922 h 1291"/>
                  <a:gd name="T48" fmla="*/ 1273 w 2122"/>
                  <a:gd name="T49" fmla="*/ 978 h 1291"/>
                  <a:gd name="T50" fmla="*/ 1084 w 2122"/>
                  <a:gd name="T51" fmla="*/ 1070 h 1291"/>
                  <a:gd name="T52" fmla="*/ 1299 w 2122"/>
                  <a:gd name="T53" fmla="*/ 523 h 1291"/>
                  <a:gd name="T54" fmla="*/ 1936 w 2122"/>
                  <a:gd name="T55" fmla="*/ 740 h 1291"/>
                  <a:gd name="T56" fmla="*/ 1936 w 2122"/>
                  <a:gd name="T57" fmla="*/ 676 h 1291"/>
                  <a:gd name="T58" fmla="*/ 1740 w 2122"/>
                  <a:gd name="T59" fmla="*/ 891 h 1291"/>
                  <a:gd name="T60" fmla="*/ 1676 w 2122"/>
                  <a:gd name="T61" fmla="*/ 891 h 1291"/>
                  <a:gd name="T62" fmla="*/ 1740 w 2122"/>
                  <a:gd name="T63" fmla="*/ 891 h 1291"/>
                  <a:gd name="T64" fmla="*/ 1503 w 2122"/>
                  <a:gd name="T65" fmla="*/ 824 h 1291"/>
                  <a:gd name="T66" fmla="*/ 1503 w 2122"/>
                  <a:gd name="T67" fmla="*/ 760 h 1291"/>
                  <a:gd name="T68" fmla="*/ 1365 w 2122"/>
                  <a:gd name="T69" fmla="*/ 978 h 1291"/>
                  <a:gd name="T70" fmla="*/ 1301 w 2122"/>
                  <a:gd name="T71" fmla="*/ 978 h 1291"/>
                  <a:gd name="T72" fmla="*/ 1365 w 2122"/>
                  <a:gd name="T73" fmla="*/ 978 h 1291"/>
                  <a:gd name="T74" fmla="*/ 1084 w 2122"/>
                  <a:gd name="T75" fmla="*/ 1118 h 1291"/>
                  <a:gd name="T76" fmla="*/ 1333 w 2122"/>
                  <a:gd name="T77" fmla="*/ 1038 h 1291"/>
                  <a:gd name="T78" fmla="*/ 1387 w 2122"/>
                  <a:gd name="T79" fmla="*/ 952 h 1291"/>
                  <a:gd name="T80" fmla="*/ 1503 w 2122"/>
                  <a:gd name="T81" fmla="*/ 852 h 1291"/>
                  <a:gd name="T82" fmla="*/ 1648 w 2122"/>
                  <a:gd name="T83" fmla="*/ 886 h 1291"/>
                  <a:gd name="T84" fmla="*/ 1708 w 2122"/>
                  <a:gd name="T85" fmla="*/ 951 h 1291"/>
                  <a:gd name="T86" fmla="*/ 1765 w 2122"/>
                  <a:gd name="T87" fmla="*/ 873 h 1291"/>
                  <a:gd name="T88" fmla="*/ 1936 w 2122"/>
                  <a:gd name="T89" fmla="*/ 768 h 1291"/>
                  <a:gd name="T90" fmla="*/ 1993 w 2122"/>
                  <a:gd name="T91" fmla="*/ 690 h 1291"/>
                  <a:gd name="T92" fmla="*/ 2078 w 2122"/>
                  <a:gd name="T93" fmla="*/ 124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2" h="1291">
                    <a:moveTo>
                      <a:pt x="2100" y="479"/>
                    </a:moveTo>
                    <a:cubicBezTo>
                      <a:pt x="1318" y="479"/>
                      <a:pt x="1318" y="479"/>
                      <a:pt x="1318" y="479"/>
                    </a:cubicBezTo>
                    <a:cubicBezTo>
                      <a:pt x="1331" y="442"/>
                      <a:pt x="1338" y="403"/>
                      <a:pt x="1338" y="362"/>
                    </a:cubicBezTo>
                    <a:cubicBezTo>
                      <a:pt x="1338" y="162"/>
                      <a:pt x="1176" y="0"/>
                      <a:pt x="976" y="0"/>
                    </a:cubicBezTo>
                    <a:cubicBezTo>
                      <a:pt x="777" y="0"/>
                      <a:pt x="615" y="162"/>
                      <a:pt x="615" y="362"/>
                    </a:cubicBezTo>
                    <a:cubicBezTo>
                      <a:pt x="615" y="403"/>
                      <a:pt x="622" y="442"/>
                      <a:pt x="634" y="479"/>
                    </a:cubicBezTo>
                    <a:cubicBezTo>
                      <a:pt x="22" y="479"/>
                      <a:pt x="22" y="479"/>
                      <a:pt x="22" y="479"/>
                    </a:cubicBezTo>
                    <a:cubicBezTo>
                      <a:pt x="10" y="479"/>
                      <a:pt x="0" y="489"/>
                      <a:pt x="0" y="501"/>
                    </a:cubicBezTo>
                    <a:cubicBezTo>
                      <a:pt x="0" y="1269"/>
                      <a:pt x="0" y="1269"/>
                      <a:pt x="0" y="1269"/>
                    </a:cubicBezTo>
                    <a:cubicBezTo>
                      <a:pt x="0" y="1281"/>
                      <a:pt x="10" y="1291"/>
                      <a:pt x="22" y="1291"/>
                    </a:cubicBezTo>
                    <a:cubicBezTo>
                      <a:pt x="790" y="1291"/>
                      <a:pt x="790" y="1291"/>
                      <a:pt x="790" y="1291"/>
                    </a:cubicBezTo>
                    <a:cubicBezTo>
                      <a:pt x="802" y="1291"/>
                      <a:pt x="812" y="1281"/>
                      <a:pt x="812" y="1269"/>
                    </a:cubicBezTo>
                    <a:cubicBezTo>
                      <a:pt x="812" y="684"/>
                      <a:pt x="812" y="684"/>
                      <a:pt x="812" y="684"/>
                    </a:cubicBezTo>
                    <a:cubicBezTo>
                      <a:pt x="861" y="709"/>
                      <a:pt x="917" y="723"/>
                      <a:pt x="976" y="723"/>
                    </a:cubicBezTo>
                    <a:cubicBezTo>
                      <a:pt x="998" y="723"/>
                      <a:pt x="1019" y="721"/>
                      <a:pt x="1040" y="717"/>
                    </a:cubicBezTo>
                    <a:cubicBezTo>
                      <a:pt x="1040" y="1269"/>
                      <a:pt x="1040" y="1269"/>
                      <a:pt x="1040" y="1269"/>
                    </a:cubicBezTo>
                    <a:cubicBezTo>
                      <a:pt x="1040" y="1281"/>
                      <a:pt x="1050" y="1291"/>
                      <a:pt x="1062" y="1291"/>
                    </a:cubicBezTo>
                    <a:cubicBezTo>
                      <a:pt x="2100" y="1291"/>
                      <a:pt x="2100" y="1291"/>
                      <a:pt x="2100" y="1291"/>
                    </a:cubicBezTo>
                    <a:cubicBezTo>
                      <a:pt x="2112" y="1291"/>
                      <a:pt x="2122" y="1281"/>
                      <a:pt x="2122" y="1269"/>
                    </a:cubicBezTo>
                    <a:cubicBezTo>
                      <a:pt x="2122" y="501"/>
                      <a:pt x="2122" y="501"/>
                      <a:pt x="2122" y="501"/>
                    </a:cubicBezTo>
                    <a:cubicBezTo>
                      <a:pt x="2122" y="489"/>
                      <a:pt x="2112" y="479"/>
                      <a:pt x="2100" y="479"/>
                    </a:cubicBezTo>
                    <a:close/>
                    <a:moveTo>
                      <a:pt x="768" y="1247"/>
                    </a:moveTo>
                    <a:cubicBezTo>
                      <a:pt x="44" y="1247"/>
                      <a:pt x="44" y="1247"/>
                      <a:pt x="44" y="1247"/>
                    </a:cubicBezTo>
                    <a:cubicBezTo>
                      <a:pt x="44" y="523"/>
                      <a:pt x="44" y="523"/>
                      <a:pt x="44" y="523"/>
                    </a:cubicBezTo>
                    <a:cubicBezTo>
                      <a:pt x="653" y="523"/>
                      <a:pt x="653" y="523"/>
                      <a:pt x="653" y="523"/>
                    </a:cubicBezTo>
                    <a:cubicBezTo>
                      <a:pt x="680" y="577"/>
                      <a:pt x="719" y="623"/>
                      <a:pt x="768" y="657"/>
                    </a:cubicBezTo>
                    <a:lnTo>
                      <a:pt x="768" y="1247"/>
                    </a:lnTo>
                    <a:close/>
                    <a:moveTo>
                      <a:pt x="659" y="362"/>
                    </a:moveTo>
                    <a:cubicBezTo>
                      <a:pt x="659" y="186"/>
                      <a:pt x="801" y="44"/>
                      <a:pt x="976" y="44"/>
                    </a:cubicBezTo>
                    <a:cubicBezTo>
                      <a:pt x="1151" y="44"/>
                      <a:pt x="1294" y="186"/>
                      <a:pt x="1294" y="362"/>
                    </a:cubicBezTo>
                    <a:cubicBezTo>
                      <a:pt x="1294" y="537"/>
                      <a:pt x="1151" y="679"/>
                      <a:pt x="976" y="679"/>
                    </a:cubicBezTo>
                    <a:cubicBezTo>
                      <a:pt x="801" y="679"/>
                      <a:pt x="659" y="537"/>
                      <a:pt x="659" y="362"/>
                    </a:cubicBezTo>
                    <a:close/>
                    <a:moveTo>
                      <a:pt x="1299" y="523"/>
                    </a:moveTo>
                    <a:cubicBezTo>
                      <a:pt x="2078" y="523"/>
                      <a:pt x="2078" y="523"/>
                      <a:pt x="2078" y="523"/>
                    </a:cubicBezTo>
                    <a:cubicBezTo>
                      <a:pt x="2078" y="564"/>
                      <a:pt x="2078" y="564"/>
                      <a:pt x="2078" y="564"/>
                    </a:cubicBezTo>
                    <a:cubicBezTo>
                      <a:pt x="1965" y="656"/>
                      <a:pt x="1965" y="656"/>
                      <a:pt x="1965" y="656"/>
                    </a:cubicBezTo>
                    <a:cubicBezTo>
                      <a:pt x="1957" y="651"/>
                      <a:pt x="1947" y="648"/>
                      <a:pt x="1936" y="648"/>
                    </a:cubicBezTo>
                    <a:cubicBezTo>
                      <a:pt x="1903" y="648"/>
                      <a:pt x="1876" y="675"/>
                      <a:pt x="1876" y="708"/>
                    </a:cubicBezTo>
                    <a:cubicBezTo>
                      <a:pt x="1876" y="714"/>
                      <a:pt x="1877" y="720"/>
                      <a:pt x="1879" y="726"/>
                    </a:cubicBezTo>
                    <a:cubicBezTo>
                      <a:pt x="1738" y="839"/>
                      <a:pt x="1738" y="839"/>
                      <a:pt x="1738" y="839"/>
                    </a:cubicBezTo>
                    <a:cubicBezTo>
                      <a:pt x="1729" y="834"/>
                      <a:pt x="1719" y="831"/>
                      <a:pt x="1708" y="831"/>
                    </a:cubicBezTo>
                    <a:cubicBezTo>
                      <a:pt x="1692" y="831"/>
                      <a:pt x="1678" y="837"/>
                      <a:pt x="1667" y="847"/>
                    </a:cubicBezTo>
                    <a:cubicBezTo>
                      <a:pt x="1562" y="796"/>
                      <a:pt x="1562" y="796"/>
                      <a:pt x="1562" y="796"/>
                    </a:cubicBezTo>
                    <a:cubicBezTo>
                      <a:pt x="1563" y="795"/>
                      <a:pt x="1563" y="793"/>
                      <a:pt x="1563" y="792"/>
                    </a:cubicBezTo>
                    <a:cubicBezTo>
                      <a:pt x="1563" y="759"/>
                      <a:pt x="1536" y="732"/>
                      <a:pt x="1503" y="732"/>
                    </a:cubicBezTo>
                    <a:cubicBezTo>
                      <a:pt x="1470" y="732"/>
                      <a:pt x="1443" y="759"/>
                      <a:pt x="1443" y="792"/>
                    </a:cubicBezTo>
                    <a:cubicBezTo>
                      <a:pt x="1443" y="801"/>
                      <a:pt x="1445" y="810"/>
                      <a:pt x="1449" y="818"/>
                    </a:cubicBezTo>
                    <a:cubicBezTo>
                      <a:pt x="1354" y="922"/>
                      <a:pt x="1354" y="922"/>
                      <a:pt x="1354" y="922"/>
                    </a:cubicBezTo>
                    <a:cubicBezTo>
                      <a:pt x="1348" y="920"/>
                      <a:pt x="1341" y="918"/>
                      <a:pt x="1333" y="918"/>
                    </a:cubicBezTo>
                    <a:cubicBezTo>
                      <a:pt x="1300" y="918"/>
                      <a:pt x="1273" y="945"/>
                      <a:pt x="1273" y="978"/>
                    </a:cubicBezTo>
                    <a:cubicBezTo>
                      <a:pt x="1273" y="980"/>
                      <a:pt x="1273" y="981"/>
                      <a:pt x="1273" y="982"/>
                    </a:cubicBezTo>
                    <a:cubicBezTo>
                      <a:pt x="1084" y="1070"/>
                      <a:pt x="1084" y="1070"/>
                      <a:pt x="1084" y="1070"/>
                    </a:cubicBezTo>
                    <a:cubicBezTo>
                      <a:pt x="1084" y="707"/>
                      <a:pt x="1084" y="707"/>
                      <a:pt x="1084" y="707"/>
                    </a:cubicBezTo>
                    <a:cubicBezTo>
                      <a:pt x="1178" y="677"/>
                      <a:pt x="1256" y="610"/>
                      <a:pt x="1299" y="523"/>
                    </a:cubicBezTo>
                    <a:close/>
                    <a:moveTo>
                      <a:pt x="1968" y="708"/>
                    </a:moveTo>
                    <a:cubicBezTo>
                      <a:pt x="1968" y="726"/>
                      <a:pt x="1954" y="740"/>
                      <a:pt x="1936" y="740"/>
                    </a:cubicBezTo>
                    <a:cubicBezTo>
                      <a:pt x="1918" y="740"/>
                      <a:pt x="1904" y="726"/>
                      <a:pt x="1904" y="708"/>
                    </a:cubicBezTo>
                    <a:cubicBezTo>
                      <a:pt x="1904" y="691"/>
                      <a:pt x="1918" y="676"/>
                      <a:pt x="1936" y="676"/>
                    </a:cubicBezTo>
                    <a:cubicBezTo>
                      <a:pt x="1954" y="676"/>
                      <a:pt x="1968" y="691"/>
                      <a:pt x="1968" y="708"/>
                    </a:cubicBezTo>
                    <a:close/>
                    <a:moveTo>
                      <a:pt x="1740" y="891"/>
                    </a:moveTo>
                    <a:cubicBezTo>
                      <a:pt x="1740" y="908"/>
                      <a:pt x="1726" y="923"/>
                      <a:pt x="1708" y="923"/>
                    </a:cubicBezTo>
                    <a:cubicBezTo>
                      <a:pt x="1690" y="923"/>
                      <a:pt x="1676" y="908"/>
                      <a:pt x="1676" y="891"/>
                    </a:cubicBezTo>
                    <a:cubicBezTo>
                      <a:pt x="1676" y="873"/>
                      <a:pt x="1690" y="859"/>
                      <a:pt x="1708" y="859"/>
                    </a:cubicBezTo>
                    <a:cubicBezTo>
                      <a:pt x="1726" y="859"/>
                      <a:pt x="1740" y="873"/>
                      <a:pt x="1740" y="891"/>
                    </a:cubicBezTo>
                    <a:close/>
                    <a:moveTo>
                      <a:pt x="1535" y="792"/>
                    </a:moveTo>
                    <a:cubicBezTo>
                      <a:pt x="1535" y="809"/>
                      <a:pt x="1520" y="824"/>
                      <a:pt x="1503" y="824"/>
                    </a:cubicBezTo>
                    <a:cubicBezTo>
                      <a:pt x="1485" y="824"/>
                      <a:pt x="1471" y="809"/>
                      <a:pt x="1471" y="792"/>
                    </a:cubicBezTo>
                    <a:cubicBezTo>
                      <a:pt x="1471" y="774"/>
                      <a:pt x="1485" y="760"/>
                      <a:pt x="1503" y="760"/>
                    </a:cubicBezTo>
                    <a:cubicBezTo>
                      <a:pt x="1520" y="760"/>
                      <a:pt x="1535" y="774"/>
                      <a:pt x="1535" y="792"/>
                    </a:cubicBezTo>
                    <a:close/>
                    <a:moveTo>
                      <a:pt x="1365" y="978"/>
                    </a:moveTo>
                    <a:cubicBezTo>
                      <a:pt x="1365" y="996"/>
                      <a:pt x="1351" y="1010"/>
                      <a:pt x="1333" y="1010"/>
                    </a:cubicBezTo>
                    <a:cubicBezTo>
                      <a:pt x="1315" y="1010"/>
                      <a:pt x="1301" y="996"/>
                      <a:pt x="1301" y="978"/>
                    </a:cubicBezTo>
                    <a:cubicBezTo>
                      <a:pt x="1301" y="961"/>
                      <a:pt x="1315" y="946"/>
                      <a:pt x="1333" y="946"/>
                    </a:cubicBezTo>
                    <a:cubicBezTo>
                      <a:pt x="1351" y="946"/>
                      <a:pt x="1365" y="961"/>
                      <a:pt x="1365" y="978"/>
                    </a:cubicBezTo>
                    <a:close/>
                    <a:moveTo>
                      <a:pt x="1084" y="1247"/>
                    </a:moveTo>
                    <a:cubicBezTo>
                      <a:pt x="1084" y="1118"/>
                      <a:pt x="1084" y="1118"/>
                      <a:pt x="1084" y="1118"/>
                    </a:cubicBezTo>
                    <a:cubicBezTo>
                      <a:pt x="1292" y="1022"/>
                      <a:pt x="1292" y="1022"/>
                      <a:pt x="1292" y="1022"/>
                    </a:cubicBezTo>
                    <a:cubicBezTo>
                      <a:pt x="1302" y="1032"/>
                      <a:pt x="1317" y="1038"/>
                      <a:pt x="1333" y="1038"/>
                    </a:cubicBezTo>
                    <a:cubicBezTo>
                      <a:pt x="1366" y="1038"/>
                      <a:pt x="1393" y="1012"/>
                      <a:pt x="1393" y="978"/>
                    </a:cubicBezTo>
                    <a:cubicBezTo>
                      <a:pt x="1393" y="969"/>
                      <a:pt x="1391" y="960"/>
                      <a:pt x="1387" y="952"/>
                    </a:cubicBezTo>
                    <a:cubicBezTo>
                      <a:pt x="1481" y="848"/>
                      <a:pt x="1481" y="848"/>
                      <a:pt x="1481" y="848"/>
                    </a:cubicBezTo>
                    <a:cubicBezTo>
                      <a:pt x="1488" y="850"/>
                      <a:pt x="1495" y="852"/>
                      <a:pt x="1503" y="852"/>
                    </a:cubicBezTo>
                    <a:cubicBezTo>
                      <a:pt x="1518" y="852"/>
                      <a:pt x="1533" y="846"/>
                      <a:pt x="1543" y="836"/>
                    </a:cubicBezTo>
                    <a:cubicBezTo>
                      <a:pt x="1648" y="886"/>
                      <a:pt x="1648" y="886"/>
                      <a:pt x="1648" y="886"/>
                    </a:cubicBezTo>
                    <a:cubicBezTo>
                      <a:pt x="1648" y="888"/>
                      <a:pt x="1648" y="889"/>
                      <a:pt x="1648" y="891"/>
                    </a:cubicBezTo>
                    <a:cubicBezTo>
                      <a:pt x="1648" y="924"/>
                      <a:pt x="1675" y="951"/>
                      <a:pt x="1708" y="951"/>
                    </a:cubicBezTo>
                    <a:cubicBezTo>
                      <a:pt x="1741" y="951"/>
                      <a:pt x="1768" y="924"/>
                      <a:pt x="1768" y="891"/>
                    </a:cubicBezTo>
                    <a:cubicBezTo>
                      <a:pt x="1768" y="884"/>
                      <a:pt x="1767" y="879"/>
                      <a:pt x="1765" y="873"/>
                    </a:cubicBezTo>
                    <a:cubicBezTo>
                      <a:pt x="1906" y="760"/>
                      <a:pt x="1906" y="760"/>
                      <a:pt x="1906" y="760"/>
                    </a:cubicBezTo>
                    <a:cubicBezTo>
                      <a:pt x="1915" y="765"/>
                      <a:pt x="1925" y="768"/>
                      <a:pt x="1936" y="768"/>
                    </a:cubicBezTo>
                    <a:cubicBezTo>
                      <a:pt x="1969" y="768"/>
                      <a:pt x="1996" y="741"/>
                      <a:pt x="1996" y="708"/>
                    </a:cubicBezTo>
                    <a:cubicBezTo>
                      <a:pt x="1996" y="702"/>
                      <a:pt x="1995" y="696"/>
                      <a:pt x="1993" y="690"/>
                    </a:cubicBezTo>
                    <a:cubicBezTo>
                      <a:pt x="2078" y="621"/>
                      <a:pt x="2078" y="621"/>
                      <a:pt x="2078" y="621"/>
                    </a:cubicBezTo>
                    <a:cubicBezTo>
                      <a:pt x="2078" y="1247"/>
                      <a:pt x="2078" y="1247"/>
                      <a:pt x="2078" y="1247"/>
                    </a:cubicBezTo>
                    <a:lnTo>
                      <a:pt x="1084" y="12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pic>
        <p:nvPicPr>
          <p:cNvPr id="13" name="Picture 12" descr="A picture containing text&#10;&#10;Description automatically generated">
            <a:extLst>
              <a:ext uri="{FF2B5EF4-FFF2-40B4-BE49-F238E27FC236}">
                <a16:creationId xmlns:a16="http://schemas.microsoft.com/office/drawing/2014/main" id="{0CCE68F7-2BE7-4F56-A0B7-AB397E786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9569" y="2239212"/>
            <a:ext cx="1576752" cy="241470"/>
          </a:xfrm>
          <a:prstGeom prst="rect">
            <a:avLst/>
          </a:prstGeom>
        </p:spPr>
      </p:pic>
    </p:spTree>
    <p:extLst>
      <p:ext uri="{BB962C8B-B14F-4D97-AF65-F5344CB8AC3E}">
        <p14:creationId xmlns:p14="http://schemas.microsoft.com/office/powerpoint/2010/main" val="304105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a:solidFill>
            <a:schemeClr val="tx2">
              <a:lumMod val="50000"/>
            </a:schemeClr>
          </a:solidFill>
        </p:spPr>
        <p:txBody>
          <a:bodyPr/>
          <a:lstStyle/>
          <a:p>
            <a:r>
              <a:rPr lang="en-AU" dirty="0"/>
              <a:t>Maintenance LT Forecasting &amp; Budgeting – Key Features</a:t>
            </a:r>
          </a:p>
        </p:txBody>
      </p:sp>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pic>
        <p:nvPicPr>
          <p:cNvPr id="19" name="Picture 18">
            <a:extLst>
              <a:ext uri="{FF2B5EF4-FFF2-40B4-BE49-F238E27FC236}">
                <a16:creationId xmlns:a16="http://schemas.microsoft.com/office/drawing/2014/main" id="{880DDC9C-FB1A-4A13-917E-613BFEE9F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663" y="166253"/>
            <a:ext cx="630523" cy="630523"/>
          </a:xfrm>
          <a:prstGeom prst="rect">
            <a:avLst/>
          </a:prstGeom>
        </p:spPr>
      </p:pic>
      <p:sp>
        <p:nvSpPr>
          <p:cNvPr id="20" name="Rectangle 19">
            <a:extLst>
              <a:ext uri="{FF2B5EF4-FFF2-40B4-BE49-F238E27FC236}">
                <a16:creationId xmlns:a16="http://schemas.microsoft.com/office/drawing/2014/main" id="{E91125B7-3B0F-4F9F-B734-C75AB56379A9}"/>
              </a:ext>
            </a:extLst>
          </p:cNvPr>
          <p:cNvSpPr/>
          <p:nvPr/>
        </p:nvSpPr>
        <p:spPr>
          <a:xfrm>
            <a:off x="8687828" y="342148"/>
            <a:ext cx="428191" cy="278731"/>
          </a:xfrm>
          <a:prstGeom prst="rect">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0"/>
            <a:r>
              <a:rPr lang="en-US" sz="1400" b="1" dirty="0">
                <a:solidFill>
                  <a:srgbClr val="D36216"/>
                </a:solidFill>
                <a:latin typeface="Open Sans"/>
              </a:rPr>
              <a:t>LTSB</a:t>
            </a:r>
            <a:endParaRPr lang="en-AU" sz="1400" b="1" dirty="0">
              <a:solidFill>
                <a:srgbClr val="D36216"/>
              </a:solidFill>
              <a:latin typeface="Open Sans"/>
            </a:endParaRPr>
          </a:p>
        </p:txBody>
      </p:sp>
      <p:sp>
        <p:nvSpPr>
          <p:cNvPr id="13" name="Content Placeholder 2">
            <a:extLst>
              <a:ext uri="{FF2B5EF4-FFF2-40B4-BE49-F238E27FC236}">
                <a16:creationId xmlns:a16="http://schemas.microsoft.com/office/drawing/2014/main" id="{B8BB330D-BDF6-447D-82B7-B40BF9F13B22}"/>
              </a:ext>
            </a:extLst>
          </p:cNvPr>
          <p:cNvSpPr txBox="1">
            <a:spLocks/>
          </p:cNvSpPr>
          <p:nvPr/>
        </p:nvSpPr>
        <p:spPr>
          <a:xfrm>
            <a:off x="802433" y="1252392"/>
            <a:ext cx="11019453" cy="5098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err="1">
                <a:solidFill>
                  <a:srgbClr val="000000"/>
                </a:solidFill>
              </a:rPr>
              <a:t>Escenarios</a:t>
            </a:r>
            <a:r>
              <a:rPr lang="en-AU" sz="2400" dirty="0">
                <a:solidFill>
                  <a:srgbClr val="000000"/>
                </a:solidFill>
              </a:rPr>
              <a:t> de </a:t>
            </a:r>
            <a:r>
              <a:rPr lang="en-AU" sz="2400" dirty="0" err="1">
                <a:solidFill>
                  <a:srgbClr val="000000"/>
                </a:solidFill>
              </a:rPr>
              <a:t>planificación</a:t>
            </a:r>
            <a:r>
              <a:rPr lang="en-AU" sz="2400" dirty="0">
                <a:solidFill>
                  <a:srgbClr val="000000"/>
                </a:solidFill>
              </a:rPr>
              <a:t> a largo </a:t>
            </a:r>
            <a:r>
              <a:rPr lang="en-AU" sz="2400" dirty="0" err="1">
                <a:solidFill>
                  <a:srgbClr val="000000"/>
                </a:solidFill>
              </a:rPr>
              <a:t>plazo</a:t>
            </a:r>
            <a:r>
              <a:rPr lang="en-AU" sz="2400" dirty="0">
                <a:solidFill>
                  <a:srgbClr val="000000"/>
                </a:solidFill>
              </a:rPr>
              <a:t>/plan de </a:t>
            </a:r>
            <a:r>
              <a:rPr lang="en-AU" sz="2400" dirty="0" err="1">
                <a:solidFill>
                  <a:srgbClr val="000000"/>
                </a:solidFill>
              </a:rPr>
              <a:t>mantenimiento</a:t>
            </a:r>
            <a:endParaRPr lang="en-AU" sz="2400" dirty="0">
              <a:solidFill>
                <a:srgbClr val="000000"/>
              </a:solidFill>
            </a:endParaRPr>
          </a:p>
          <a:p>
            <a:pPr lvl="1"/>
            <a:r>
              <a:rPr lang="en-AU" sz="1200" dirty="0" err="1">
                <a:solidFill>
                  <a:srgbClr val="000000"/>
                </a:solidFill>
              </a:rPr>
              <a:t>Recopila</a:t>
            </a:r>
            <a:r>
              <a:rPr lang="en-AU" sz="1200" dirty="0">
                <a:solidFill>
                  <a:srgbClr val="000000"/>
                </a:solidFill>
              </a:rPr>
              <a:t>/</a:t>
            </a:r>
            <a:r>
              <a:rPr lang="en-AU" sz="1200" dirty="0" err="1">
                <a:solidFill>
                  <a:srgbClr val="000000"/>
                </a:solidFill>
              </a:rPr>
              <a:t>Compara</a:t>
            </a:r>
            <a:r>
              <a:rPr lang="en-AU" sz="1200" dirty="0">
                <a:solidFill>
                  <a:srgbClr val="000000"/>
                </a:solidFill>
              </a:rPr>
              <a:t>/</a:t>
            </a:r>
            <a:r>
              <a:rPr lang="en-AU" sz="1200" dirty="0" err="1">
                <a:solidFill>
                  <a:srgbClr val="000000"/>
                </a:solidFill>
              </a:rPr>
              <a:t>Muestra</a:t>
            </a:r>
            <a:r>
              <a:rPr lang="en-AU" sz="1200" dirty="0">
                <a:solidFill>
                  <a:srgbClr val="000000"/>
                </a:solidFill>
              </a:rPr>
              <a:t> </a:t>
            </a:r>
            <a:r>
              <a:rPr lang="en-AU" sz="1200" dirty="0" err="1">
                <a:solidFill>
                  <a:srgbClr val="000000"/>
                </a:solidFill>
              </a:rPr>
              <a:t>los</a:t>
            </a:r>
            <a:r>
              <a:rPr lang="en-AU" sz="1200" dirty="0">
                <a:solidFill>
                  <a:srgbClr val="000000"/>
                </a:solidFill>
              </a:rPr>
              <a:t> </a:t>
            </a:r>
            <a:r>
              <a:rPr lang="en-AU" sz="1200" dirty="0" err="1">
                <a:solidFill>
                  <a:srgbClr val="000000"/>
                </a:solidFill>
              </a:rPr>
              <a:t>intervalos</a:t>
            </a:r>
            <a:r>
              <a:rPr lang="en-AU" sz="1200" dirty="0">
                <a:solidFill>
                  <a:srgbClr val="000000"/>
                </a:solidFill>
              </a:rPr>
              <a:t> </a:t>
            </a:r>
            <a:r>
              <a:rPr lang="en-AU" sz="1200" dirty="0" err="1">
                <a:solidFill>
                  <a:srgbClr val="000000"/>
                </a:solidFill>
              </a:rPr>
              <a:t>logrados</a:t>
            </a:r>
            <a:r>
              <a:rPr lang="en-AU" sz="1200" dirty="0">
                <a:solidFill>
                  <a:srgbClr val="000000"/>
                </a:solidFill>
              </a:rPr>
              <a:t> con </a:t>
            </a:r>
            <a:r>
              <a:rPr lang="en-AU" sz="1200" dirty="0" err="1">
                <a:solidFill>
                  <a:srgbClr val="000000"/>
                </a:solidFill>
              </a:rPr>
              <a:t>Unidades</a:t>
            </a:r>
            <a:r>
              <a:rPr lang="en-AU" sz="1200" dirty="0">
                <a:solidFill>
                  <a:srgbClr val="000000"/>
                </a:solidFill>
              </a:rPr>
              <a:t>/</a:t>
            </a:r>
            <a:r>
              <a:rPr lang="en-AU" sz="1200" dirty="0" err="1">
                <a:solidFill>
                  <a:srgbClr val="000000"/>
                </a:solidFill>
              </a:rPr>
              <a:t>cronometrador</a:t>
            </a:r>
            <a:r>
              <a:rPr lang="en-AU" sz="1200" dirty="0">
                <a:solidFill>
                  <a:srgbClr val="000000"/>
                </a:solidFill>
              </a:rPr>
              <a:t> alternativos (</a:t>
            </a:r>
            <a:r>
              <a:rPr lang="en-AU" sz="1200" dirty="0" err="1">
                <a:solidFill>
                  <a:srgbClr val="000000"/>
                </a:solidFill>
              </a:rPr>
              <a:t>por</a:t>
            </a:r>
            <a:r>
              <a:rPr lang="en-AU" sz="1200" dirty="0">
                <a:solidFill>
                  <a:srgbClr val="000000"/>
                </a:solidFill>
              </a:rPr>
              <a:t> </a:t>
            </a:r>
            <a:r>
              <a:rPr lang="en-AU" sz="1200" dirty="0" err="1">
                <a:solidFill>
                  <a:srgbClr val="000000"/>
                </a:solidFill>
              </a:rPr>
              <a:t>ejemplo</a:t>
            </a:r>
            <a:r>
              <a:rPr lang="en-AU" sz="1200" dirty="0">
                <a:solidFill>
                  <a:srgbClr val="000000"/>
                </a:solidFill>
              </a:rPr>
              <a:t>, </a:t>
            </a:r>
            <a:r>
              <a:rPr lang="en-AU" sz="1200" dirty="0" err="1">
                <a:solidFill>
                  <a:srgbClr val="000000"/>
                </a:solidFill>
              </a:rPr>
              <a:t>consumo</a:t>
            </a:r>
            <a:r>
              <a:rPr lang="en-AU" sz="1200" dirty="0">
                <a:solidFill>
                  <a:srgbClr val="000000"/>
                </a:solidFill>
              </a:rPr>
              <a:t> de combustible </a:t>
            </a:r>
            <a:r>
              <a:rPr lang="en-AU" sz="1200" dirty="0" err="1">
                <a:solidFill>
                  <a:srgbClr val="000000"/>
                </a:solidFill>
              </a:rPr>
              <a:t>en</a:t>
            </a:r>
            <a:r>
              <a:rPr lang="en-AU" sz="1200" dirty="0">
                <a:solidFill>
                  <a:srgbClr val="000000"/>
                </a:solidFill>
              </a:rPr>
              <a:t> </a:t>
            </a:r>
            <a:r>
              <a:rPr lang="en-AU" sz="1200" dirty="0" err="1">
                <a:solidFill>
                  <a:srgbClr val="000000"/>
                </a:solidFill>
              </a:rPr>
              <a:t>lugar</a:t>
            </a:r>
            <a:r>
              <a:rPr lang="en-AU" sz="1200" dirty="0">
                <a:solidFill>
                  <a:srgbClr val="000000"/>
                </a:solidFill>
              </a:rPr>
              <a:t> de horas de </a:t>
            </a:r>
            <a:r>
              <a:rPr lang="en-AU" sz="1200" dirty="0" err="1">
                <a:solidFill>
                  <a:srgbClr val="000000"/>
                </a:solidFill>
              </a:rPr>
              <a:t>funcionamiento</a:t>
            </a:r>
            <a:r>
              <a:rPr lang="en-AU" sz="1200" dirty="0">
                <a:solidFill>
                  <a:srgbClr val="000000"/>
                </a:solidFill>
              </a:rPr>
              <a:t>)</a:t>
            </a:r>
          </a:p>
          <a:p>
            <a:pPr lvl="1"/>
            <a:r>
              <a:rPr lang="en-AU" sz="1200" dirty="0" err="1">
                <a:solidFill>
                  <a:srgbClr val="000000"/>
                </a:solidFill>
              </a:rPr>
              <a:t>Programe</a:t>
            </a:r>
            <a:r>
              <a:rPr lang="en-AU" sz="1200" dirty="0">
                <a:solidFill>
                  <a:srgbClr val="000000"/>
                </a:solidFill>
              </a:rPr>
              <a:t> </a:t>
            </a:r>
            <a:r>
              <a:rPr lang="en-AU" sz="1200" dirty="0" err="1">
                <a:solidFill>
                  <a:srgbClr val="000000"/>
                </a:solidFill>
              </a:rPr>
              <a:t>escenarios</a:t>
            </a:r>
            <a:r>
              <a:rPr lang="en-AU" sz="1200" dirty="0">
                <a:solidFill>
                  <a:srgbClr val="000000"/>
                </a:solidFill>
              </a:rPr>
              <a:t> alternativos sin </a:t>
            </a:r>
            <a:r>
              <a:rPr lang="en-AU" sz="1200" dirty="0" err="1">
                <a:solidFill>
                  <a:srgbClr val="000000"/>
                </a:solidFill>
              </a:rPr>
              <a:t>crear</a:t>
            </a:r>
            <a:r>
              <a:rPr lang="en-AU" sz="1200" dirty="0">
                <a:solidFill>
                  <a:srgbClr val="000000"/>
                </a:solidFill>
              </a:rPr>
              <a:t> </a:t>
            </a:r>
            <a:r>
              <a:rPr lang="en-AU" sz="1200" dirty="0" err="1">
                <a:solidFill>
                  <a:srgbClr val="000000"/>
                </a:solidFill>
              </a:rPr>
              <a:t>órdenes</a:t>
            </a:r>
            <a:r>
              <a:rPr lang="en-AU" sz="1200" dirty="0">
                <a:solidFill>
                  <a:srgbClr val="000000"/>
                </a:solidFill>
              </a:rPr>
              <a:t> de </a:t>
            </a:r>
            <a:r>
              <a:rPr lang="en-AU" sz="1200" dirty="0" err="1">
                <a:solidFill>
                  <a:srgbClr val="000000"/>
                </a:solidFill>
              </a:rPr>
              <a:t>trabajo</a:t>
            </a:r>
            <a:endParaRPr lang="en-AU" sz="1200" dirty="0">
              <a:solidFill>
                <a:srgbClr val="000000"/>
              </a:solidFill>
            </a:endParaRPr>
          </a:p>
          <a:p>
            <a:pPr lvl="1"/>
            <a:r>
              <a:rPr lang="en-AU" sz="1200" dirty="0">
                <a:solidFill>
                  <a:srgbClr val="000000"/>
                </a:solidFill>
              </a:rPr>
              <a:t>Entradas del plan LT, etc.</a:t>
            </a:r>
          </a:p>
          <a:p>
            <a:pPr lvl="1"/>
            <a:r>
              <a:rPr lang="en-AU" sz="1200" dirty="0" err="1">
                <a:solidFill>
                  <a:srgbClr val="000000"/>
                </a:solidFill>
              </a:rPr>
              <a:t>Otras</a:t>
            </a:r>
            <a:r>
              <a:rPr lang="en-AU" sz="1200" dirty="0">
                <a:solidFill>
                  <a:srgbClr val="000000"/>
                </a:solidFill>
              </a:rPr>
              <a:t> </a:t>
            </a:r>
            <a:r>
              <a:rPr lang="en-AU" sz="1200" dirty="0" err="1">
                <a:solidFill>
                  <a:srgbClr val="000000"/>
                </a:solidFill>
              </a:rPr>
              <a:t>estimaciones</a:t>
            </a:r>
            <a:r>
              <a:rPr lang="en-AU" sz="1200" dirty="0">
                <a:solidFill>
                  <a:srgbClr val="000000"/>
                </a:solidFill>
              </a:rPr>
              <a:t> -  </a:t>
            </a:r>
            <a:r>
              <a:rPr lang="en-AU" sz="1200" dirty="0" err="1">
                <a:solidFill>
                  <a:srgbClr val="000000"/>
                </a:solidFill>
              </a:rPr>
              <a:t>cronometrador</a:t>
            </a:r>
            <a:endParaRPr lang="en-AU" sz="1200" dirty="0">
              <a:solidFill>
                <a:srgbClr val="000000"/>
              </a:solidFill>
            </a:endParaRPr>
          </a:p>
          <a:p>
            <a:pPr lvl="1"/>
            <a:r>
              <a:rPr lang="en-AU" sz="1200" dirty="0" err="1">
                <a:solidFill>
                  <a:srgbClr val="000000"/>
                </a:solidFill>
              </a:rPr>
              <a:t>Horario</a:t>
            </a:r>
            <a:r>
              <a:rPr lang="en-AU" sz="1200" dirty="0">
                <a:solidFill>
                  <a:srgbClr val="000000"/>
                </a:solidFill>
              </a:rPr>
              <a:t> de </a:t>
            </a:r>
            <a:r>
              <a:rPr lang="en-AU" sz="1200" dirty="0" err="1">
                <a:solidFill>
                  <a:srgbClr val="000000"/>
                </a:solidFill>
              </a:rPr>
              <a:t>apagado</a:t>
            </a:r>
            <a:endParaRPr lang="en-AU" sz="1200" dirty="0">
              <a:solidFill>
                <a:srgbClr val="000000"/>
              </a:solidFill>
            </a:endParaRPr>
          </a:p>
          <a:p>
            <a:pPr lvl="1"/>
            <a:r>
              <a:rPr lang="en-AU" sz="1200" dirty="0" err="1">
                <a:solidFill>
                  <a:srgbClr val="000000"/>
                </a:solidFill>
              </a:rPr>
              <a:t>Reiniciar</a:t>
            </a:r>
            <a:r>
              <a:rPr lang="en-AU" sz="1200" dirty="0">
                <a:solidFill>
                  <a:srgbClr val="000000"/>
                </a:solidFill>
              </a:rPr>
              <a:t>/</a:t>
            </a:r>
            <a:r>
              <a:rPr lang="en-AU" sz="1200" dirty="0" err="1">
                <a:solidFill>
                  <a:srgbClr val="000000"/>
                </a:solidFill>
              </a:rPr>
              <a:t>Reprogramar</a:t>
            </a:r>
            <a:r>
              <a:rPr lang="en-AU" sz="1200" dirty="0">
                <a:solidFill>
                  <a:srgbClr val="000000"/>
                </a:solidFill>
              </a:rPr>
              <a:t>: para </a:t>
            </a:r>
            <a:r>
              <a:rPr lang="en-AU" sz="1200" dirty="0" err="1">
                <a:solidFill>
                  <a:srgbClr val="000000"/>
                </a:solidFill>
              </a:rPr>
              <a:t>tener</a:t>
            </a:r>
            <a:r>
              <a:rPr lang="en-AU" sz="1200" dirty="0">
                <a:solidFill>
                  <a:srgbClr val="000000"/>
                </a:solidFill>
              </a:rPr>
              <a:t> </a:t>
            </a:r>
            <a:r>
              <a:rPr lang="en-AU" sz="1200" dirty="0" err="1">
                <a:solidFill>
                  <a:srgbClr val="000000"/>
                </a:solidFill>
              </a:rPr>
              <a:t>funcionalidad</a:t>
            </a:r>
            <a:r>
              <a:rPr lang="en-AU" sz="1200" dirty="0">
                <a:solidFill>
                  <a:srgbClr val="000000"/>
                </a:solidFill>
              </a:rPr>
              <a:t> para mover/</a:t>
            </a:r>
            <a:r>
              <a:rPr lang="en-AU" sz="1200" dirty="0" err="1">
                <a:solidFill>
                  <a:srgbClr val="000000"/>
                </a:solidFill>
              </a:rPr>
              <a:t>cancelar</a:t>
            </a:r>
            <a:r>
              <a:rPr lang="en-AU" sz="1200" dirty="0">
                <a:solidFill>
                  <a:srgbClr val="000000"/>
                </a:solidFill>
              </a:rPr>
              <a:t> </a:t>
            </a:r>
            <a:r>
              <a:rPr lang="en-AU" sz="1200" dirty="0" err="1">
                <a:solidFill>
                  <a:srgbClr val="000000"/>
                </a:solidFill>
              </a:rPr>
              <a:t>órdenes</a:t>
            </a:r>
            <a:r>
              <a:rPr lang="en-AU" sz="1200" dirty="0">
                <a:solidFill>
                  <a:srgbClr val="000000"/>
                </a:solidFill>
              </a:rPr>
              <a:t> de </a:t>
            </a:r>
            <a:r>
              <a:rPr lang="en-AU" sz="1200" dirty="0" err="1">
                <a:solidFill>
                  <a:srgbClr val="000000"/>
                </a:solidFill>
              </a:rPr>
              <a:t>trabajo</a:t>
            </a:r>
            <a:r>
              <a:rPr lang="en-AU" sz="1200" dirty="0">
                <a:solidFill>
                  <a:srgbClr val="000000"/>
                </a:solidFill>
              </a:rPr>
              <a:t> </a:t>
            </a:r>
            <a:r>
              <a:rPr lang="en-AU" sz="1200" dirty="0" err="1">
                <a:solidFill>
                  <a:srgbClr val="000000"/>
                </a:solidFill>
              </a:rPr>
              <a:t>abiertas</a:t>
            </a:r>
            <a:endParaRPr lang="en-AU" sz="1200" dirty="0">
              <a:solidFill>
                <a:srgbClr val="000000"/>
              </a:solidFill>
            </a:endParaRPr>
          </a:p>
          <a:p>
            <a:r>
              <a:rPr lang="en-AU" sz="2400" dirty="0" err="1">
                <a:solidFill>
                  <a:srgbClr val="000000"/>
                </a:solidFill>
              </a:rPr>
              <a:t>Herramienta</a:t>
            </a:r>
            <a:r>
              <a:rPr lang="en-AU" sz="2400" dirty="0">
                <a:solidFill>
                  <a:srgbClr val="000000"/>
                </a:solidFill>
              </a:rPr>
              <a:t> de </a:t>
            </a:r>
            <a:r>
              <a:rPr lang="en-AU" sz="2400" dirty="0" err="1">
                <a:solidFill>
                  <a:srgbClr val="000000"/>
                </a:solidFill>
              </a:rPr>
              <a:t>evaluación</a:t>
            </a:r>
            <a:r>
              <a:rPr lang="en-AU" sz="2400" dirty="0">
                <a:solidFill>
                  <a:srgbClr val="000000"/>
                </a:solidFill>
              </a:rPr>
              <a:t> para </a:t>
            </a:r>
            <a:r>
              <a:rPr lang="en-AU" sz="2400" dirty="0" err="1">
                <a:solidFill>
                  <a:srgbClr val="000000"/>
                </a:solidFill>
              </a:rPr>
              <a:t>mejorar</a:t>
            </a:r>
            <a:r>
              <a:rPr lang="en-AU" sz="2400" dirty="0">
                <a:solidFill>
                  <a:srgbClr val="000000"/>
                </a:solidFill>
              </a:rPr>
              <a:t> las </a:t>
            </a:r>
            <a:r>
              <a:rPr lang="en-AU" sz="2400" dirty="0" err="1">
                <a:solidFill>
                  <a:srgbClr val="000000"/>
                </a:solidFill>
              </a:rPr>
              <a:t>estrategias</a:t>
            </a:r>
            <a:r>
              <a:rPr lang="en-AU" sz="2400" dirty="0">
                <a:solidFill>
                  <a:srgbClr val="000000"/>
                </a:solidFill>
              </a:rPr>
              <a:t> de </a:t>
            </a:r>
            <a:r>
              <a:rPr lang="en-AU" sz="2400" dirty="0" err="1">
                <a:solidFill>
                  <a:srgbClr val="000000"/>
                </a:solidFill>
              </a:rPr>
              <a:t>mantenimiento</a:t>
            </a:r>
            <a:endParaRPr lang="en-AU" sz="2400" dirty="0">
              <a:solidFill>
                <a:srgbClr val="000000"/>
              </a:solidFill>
            </a:endParaRPr>
          </a:p>
          <a:p>
            <a:pPr lvl="1"/>
            <a:r>
              <a:rPr lang="en-AU" sz="1200" dirty="0" err="1">
                <a:solidFill>
                  <a:srgbClr val="000000"/>
                </a:solidFill>
              </a:rPr>
              <a:t>Resalte</a:t>
            </a:r>
            <a:r>
              <a:rPr lang="en-AU" sz="1200" dirty="0">
                <a:solidFill>
                  <a:srgbClr val="000000"/>
                </a:solidFill>
              </a:rPr>
              <a:t> </a:t>
            </a:r>
            <a:r>
              <a:rPr lang="en-AU" sz="1200" dirty="0" err="1">
                <a:solidFill>
                  <a:srgbClr val="000000"/>
                </a:solidFill>
              </a:rPr>
              <a:t>los</a:t>
            </a:r>
            <a:r>
              <a:rPr lang="en-AU" sz="1200" dirty="0">
                <a:solidFill>
                  <a:srgbClr val="000000"/>
                </a:solidFill>
              </a:rPr>
              <a:t> </a:t>
            </a:r>
            <a:r>
              <a:rPr lang="en-AU" sz="1200" dirty="0" err="1">
                <a:solidFill>
                  <a:srgbClr val="000000"/>
                </a:solidFill>
              </a:rPr>
              <a:t>beneficios</a:t>
            </a:r>
            <a:r>
              <a:rPr lang="en-AU" sz="1200" dirty="0">
                <a:solidFill>
                  <a:srgbClr val="000000"/>
                </a:solidFill>
              </a:rPr>
              <a:t> de </a:t>
            </a:r>
            <a:r>
              <a:rPr lang="en-AU" sz="1200" dirty="0" err="1">
                <a:solidFill>
                  <a:srgbClr val="000000"/>
                </a:solidFill>
              </a:rPr>
              <a:t>costo</a:t>
            </a:r>
            <a:r>
              <a:rPr lang="en-AU" sz="1200" dirty="0">
                <a:solidFill>
                  <a:srgbClr val="000000"/>
                </a:solidFill>
              </a:rPr>
              <a:t> de pasar de </a:t>
            </a:r>
            <a:r>
              <a:rPr lang="en-AU" sz="1200" dirty="0" err="1">
                <a:solidFill>
                  <a:srgbClr val="000000"/>
                </a:solidFill>
              </a:rPr>
              <a:t>Calendario</a:t>
            </a:r>
            <a:r>
              <a:rPr lang="en-AU" sz="1200" dirty="0">
                <a:solidFill>
                  <a:srgbClr val="000000"/>
                </a:solidFill>
              </a:rPr>
              <a:t> a </a:t>
            </a:r>
            <a:r>
              <a:rPr lang="en-AU" sz="1200" dirty="0" err="1">
                <a:solidFill>
                  <a:srgbClr val="000000"/>
                </a:solidFill>
              </a:rPr>
              <a:t>cronometrador</a:t>
            </a:r>
            <a:r>
              <a:rPr lang="en-AU" sz="1200" dirty="0">
                <a:solidFill>
                  <a:srgbClr val="000000"/>
                </a:solidFill>
              </a:rPr>
              <a:t> y de </a:t>
            </a:r>
            <a:r>
              <a:rPr lang="en-AU" sz="1200" dirty="0" err="1">
                <a:solidFill>
                  <a:srgbClr val="000000"/>
                </a:solidFill>
              </a:rPr>
              <a:t>cronometrador</a:t>
            </a:r>
            <a:r>
              <a:rPr lang="en-AU" sz="1200" dirty="0">
                <a:solidFill>
                  <a:srgbClr val="000000"/>
                </a:solidFill>
              </a:rPr>
              <a:t> a </a:t>
            </a:r>
            <a:r>
              <a:rPr lang="en-AU" sz="1200" dirty="0" err="1">
                <a:solidFill>
                  <a:srgbClr val="000000"/>
                </a:solidFill>
              </a:rPr>
              <a:t>Predictivo</a:t>
            </a:r>
            <a:endParaRPr lang="en-AU" sz="1200" dirty="0">
              <a:solidFill>
                <a:srgbClr val="000000"/>
              </a:solidFill>
            </a:endParaRPr>
          </a:p>
          <a:p>
            <a:pPr lvl="1"/>
            <a:r>
              <a:rPr lang="en-AU" sz="1200" dirty="0" err="1">
                <a:solidFill>
                  <a:srgbClr val="000000"/>
                </a:solidFill>
              </a:rPr>
              <a:t>Resalte</a:t>
            </a:r>
            <a:r>
              <a:rPr lang="en-AU" sz="1200" dirty="0">
                <a:solidFill>
                  <a:srgbClr val="000000"/>
                </a:solidFill>
              </a:rPr>
              <a:t> </a:t>
            </a:r>
            <a:r>
              <a:rPr lang="en-AU" sz="1200" dirty="0" err="1">
                <a:solidFill>
                  <a:srgbClr val="000000"/>
                </a:solidFill>
              </a:rPr>
              <a:t>los</a:t>
            </a:r>
            <a:r>
              <a:rPr lang="en-AU" sz="1200" dirty="0">
                <a:solidFill>
                  <a:srgbClr val="000000"/>
                </a:solidFill>
              </a:rPr>
              <a:t> </a:t>
            </a:r>
            <a:r>
              <a:rPr lang="en-AU" sz="1200" dirty="0" err="1">
                <a:solidFill>
                  <a:srgbClr val="000000"/>
                </a:solidFill>
              </a:rPr>
              <a:t>intervalos</a:t>
            </a:r>
            <a:r>
              <a:rPr lang="en-AU" sz="1200" dirty="0">
                <a:solidFill>
                  <a:srgbClr val="000000"/>
                </a:solidFill>
              </a:rPr>
              <a:t> </a:t>
            </a:r>
            <a:r>
              <a:rPr lang="en-AU" sz="1200" dirty="0" err="1">
                <a:solidFill>
                  <a:srgbClr val="000000"/>
                </a:solidFill>
              </a:rPr>
              <a:t>anteriores</a:t>
            </a:r>
            <a:r>
              <a:rPr lang="en-AU" sz="1200" dirty="0">
                <a:solidFill>
                  <a:srgbClr val="000000"/>
                </a:solidFill>
              </a:rPr>
              <a:t> para </a:t>
            </a:r>
            <a:r>
              <a:rPr lang="en-AU" sz="1200" dirty="0" err="1">
                <a:solidFill>
                  <a:srgbClr val="000000"/>
                </a:solidFill>
              </a:rPr>
              <a:t>proporcionar</a:t>
            </a:r>
            <a:r>
              <a:rPr lang="en-AU" sz="1200" dirty="0">
                <a:solidFill>
                  <a:srgbClr val="000000"/>
                </a:solidFill>
              </a:rPr>
              <a:t> un </a:t>
            </a:r>
            <a:r>
              <a:rPr lang="en-AU" sz="1200" dirty="0" err="1">
                <a:solidFill>
                  <a:srgbClr val="000000"/>
                </a:solidFill>
              </a:rPr>
              <a:t>caso</a:t>
            </a:r>
            <a:r>
              <a:rPr lang="en-AU" sz="1200" dirty="0">
                <a:solidFill>
                  <a:srgbClr val="000000"/>
                </a:solidFill>
              </a:rPr>
              <a:t> para </a:t>
            </a:r>
            <a:r>
              <a:rPr lang="en-AU" sz="1200" dirty="0" err="1">
                <a:solidFill>
                  <a:srgbClr val="000000"/>
                </a:solidFill>
              </a:rPr>
              <a:t>cambiar</a:t>
            </a:r>
            <a:r>
              <a:rPr lang="en-AU" sz="1200" dirty="0">
                <a:solidFill>
                  <a:srgbClr val="000000"/>
                </a:solidFill>
              </a:rPr>
              <a:t> las </a:t>
            </a:r>
            <a:r>
              <a:rPr lang="en-AU" sz="1200" dirty="0" err="1">
                <a:solidFill>
                  <a:srgbClr val="000000"/>
                </a:solidFill>
              </a:rPr>
              <a:t>estrategias</a:t>
            </a:r>
            <a:r>
              <a:rPr lang="en-AU" sz="1200" dirty="0">
                <a:solidFill>
                  <a:srgbClr val="000000"/>
                </a:solidFill>
              </a:rPr>
              <a:t> de </a:t>
            </a:r>
            <a:r>
              <a:rPr lang="en-AU" sz="1200" dirty="0" err="1">
                <a:solidFill>
                  <a:srgbClr val="000000"/>
                </a:solidFill>
              </a:rPr>
              <a:t>mantenimiento</a:t>
            </a:r>
            <a:r>
              <a:rPr lang="en-AU" sz="1200" dirty="0">
                <a:solidFill>
                  <a:srgbClr val="000000"/>
                </a:solidFill>
              </a:rPr>
              <a:t> (</a:t>
            </a:r>
            <a:r>
              <a:rPr lang="en-AU" sz="1200" dirty="0" err="1">
                <a:solidFill>
                  <a:srgbClr val="000000"/>
                </a:solidFill>
              </a:rPr>
              <a:t>resalte</a:t>
            </a:r>
            <a:r>
              <a:rPr lang="en-AU" sz="1200" dirty="0">
                <a:solidFill>
                  <a:srgbClr val="000000"/>
                </a:solidFill>
              </a:rPr>
              <a:t> las </a:t>
            </a:r>
            <a:r>
              <a:rPr lang="en-AU" sz="1200" dirty="0" err="1">
                <a:solidFill>
                  <a:srgbClr val="000000"/>
                </a:solidFill>
              </a:rPr>
              <a:t>oportunidades</a:t>
            </a:r>
            <a:r>
              <a:rPr lang="en-AU" sz="1200" dirty="0">
                <a:solidFill>
                  <a:srgbClr val="000000"/>
                </a:solidFill>
              </a:rPr>
              <a:t> de </a:t>
            </a:r>
            <a:r>
              <a:rPr lang="en-AU" sz="1200" dirty="0" err="1">
                <a:solidFill>
                  <a:srgbClr val="000000"/>
                </a:solidFill>
              </a:rPr>
              <a:t>ahorro</a:t>
            </a:r>
            <a:r>
              <a:rPr lang="en-AU" sz="1200" dirty="0">
                <a:solidFill>
                  <a:srgbClr val="000000"/>
                </a:solidFill>
              </a:rPr>
              <a:t> de </a:t>
            </a:r>
            <a:r>
              <a:rPr lang="en-AU" sz="1200" dirty="0" err="1">
                <a:solidFill>
                  <a:srgbClr val="000000"/>
                </a:solidFill>
              </a:rPr>
              <a:t>costos</a:t>
            </a:r>
            <a:r>
              <a:rPr lang="en-AU" sz="1200" dirty="0">
                <a:solidFill>
                  <a:srgbClr val="000000"/>
                </a:solidFill>
              </a:rPr>
              <a:t>)</a:t>
            </a:r>
          </a:p>
          <a:p>
            <a:r>
              <a:rPr lang="en-AU" sz="2400" dirty="0" err="1">
                <a:solidFill>
                  <a:srgbClr val="000000"/>
                </a:solidFill>
              </a:rPr>
              <a:t>Funcionalidad</a:t>
            </a:r>
            <a:r>
              <a:rPr lang="en-AU" sz="2400" dirty="0">
                <a:solidFill>
                  <a:srgbClr val="000000"/>
                </a:solidFill>
              </a:rPr>
              <a:t> de la </a:t>
            </a:r>
            <a:r>
              <a:rPr lang="en-AU" sz="2400" dirty="0" err="1">
                <a:solidFill>
                  <a:srgbClr val="000000"/>
                </a:solidFill>
              </a:rPr>
              <a:t>solución</a:t>
            </a:r>
            <a:r>
              <a:rPr lang="en-AU" sz="2400" dirty="0">
                <a:solidFill>
                  <a:srgbClr val="000000"/>
                </a:solidFill>
              </a:rPr>
              <a:t> de </a:t>
            </a:r>
            <a:r>
              <a:rPr lang="en-AU" sz="2400" dirty="0" err="1">
                <a:solidFill>
                  <a:srgbClr val="000000"/>
                </a:solidFill>
              </a:rPr>
              <a:t>presupuesto</a:t>
            </a:r>
            <a:endParaRPr lang="en-AU" sz="2400" dirty="0">
              <a:solidFill>
                <a:srgbClr val="000000"/>
              </a:solidFill>
            </a:endParaRPr>
          </a:p>
          <a:p>
            <a:pPr lvl="1"/>
            <a:r>
              <a:rPr lang="en-AU" sz="1200" dirty="0" err="1">
                <a:solidFill>
                  <a:srgbClr val="000000"/>
                </a:solidFill>
              </a:rPr>
              <a:t>Permite</a:t>
            </a:r>
            <a:r>
              <a:rPr lang="en-AU" sz="1200" dirty="0">
                <a:solidFill>
                  <a:srgbClr val="000000"/>
                </a:solidFill>
              </a:rPr>
              <a:t> la </a:t>
            </a:r>
            <a:r>
              <a:rPr lang="en-AU" sz="1200" dirty="0" err="1">
                <a:solidFill>
                  <a:srgbClr val="000000"/>
                </a:solidFill>
              </a:rPr>
              <a:t>creación</a:t>
            </a:r>
            <a:r>
              <a:rPr lang="en-AU" sz="1200" dirty="0">
                <a:solidFill>
                  <a:srgbClr val="000000"/>
                </a:solidFill>
              </a:rPr>
              <a:t> de </a:t>
            </a:r>
            <a:r>
              <a:rPr lang="en-AU" sz="1200" dirty="0" err="1">
                <a:solidFill>
                  <a:srgbClr val="000000"/>
                </a:solidFill>
              </a:rPr>
              <a:t>escenarios</a:t>
            </a:r>
            <a:r>
              <a:rPr lang="en-AU" sz="1200" dirty="0">
                <a:solidFill>
                  <a:srgbClr val="000000"/>
                </a:solidFill>
              </a:rPr>
              <a:t> y </a:t>
            </a:r>
            <a:r>
              <a:rPr lang="en-AU" sz="1200" dirty="0" err="1">
                <a:solidFill>
                  <a:srgbClr val="000000"/>
                </a:solidFill>
              </a:rPr>
              <a:t>presupuestos</a:t>
            </a:r>
            <a:r>
              <a:rPr lang="en-AU" sz="1200" dirty="0">
                <a:solidFill>
                  <a:srgbClr val="000000"/>
                </a:solidFill>
              </a:rPr>
              <a:t> </a:t>
            </a:r>
            <a:r>
              <a:rPr lang="en-AU" sz="1200" dirty="0" err="1">
                <a:solidFill>
                  <a:srgbClr val="000000"/>
                </a:solidFill>
              </a:rPr>
              <a:t>futuros</a:t>
            </a:r>
            <a:r>
              <a:rPr lang="en-AU" sz="1200" dirty="0">
                <a:solidFill>
                  <a:srgbClr val="000000"/>
                </a:solidFill>
              </a:rPr>
              <a:t> y </a:t>
            </a:r>
            <a:r>
              <a:rPr lang="en-AU" sz="1200" dirty="0" err="1">
                <a:solidFill>
                  <a:srgbClr val="000000"/>
                </a:solidFill>
              </a:rPr>
              <a:t>costos</a:t>
            </a:r>
            <a:r>
              <a:rPr lang="en-AU" sz="1200" dirty="0">
                <a:solidFill>
                  <a:srgbClr val="000000"/>
                </a:solidFill>
              </a:rPr>
              <a:t> del </a:t>
            </a:r>
            <a:r>
              <a:rPr lang="en-AU" sz="1200" dirty="0" err="1">
                <a:solidFill>
                  <a:srgbClr val="000000"/>
                </a:solidFill>
              </a:rPr>
              <a:t>ciclo</a:t>
            </a:r>
            <a:r>
              <a:rPr lang="en-AU" sz="1200" dirty="0">
                <a:solidFill>
                  <a:srgbClr val="000000"/>
                </a:solidFill>
              </a:rPr>
              <a:t> de </a:t>
            </a:r>
            <a:r>
              <a:rPr lang="en-AU" sz="1200" dirty="0" err="1">
                <a:solidFill>
                  <a:srgbClr val="000000"/>
                </a:solidFill>
              </a:rPr>
              <a:t>vida</a:t>
            </a:r>
            <a:r>
              <a:rPr lang="en-AU" sz="1200" dirty="0">
                <a:solidFill>
                  <a:srgbClr val="000000"/>
                </a:solidFill>
              </a:rPr>
              <a:t> (</a:t>
            </a:r>
            <a:r>
              <a:rPr lang="en-AU" sz="1200" dirty="0" err="1">
                <a:solidFill>
                  <a:srgbClr val="000000"/>
                </a:solidFill>
              </a:rPr>
              <a:t>incluido</a:t>
            </a:r>
            <a:r>
              <a:rPr lang="en-AU" sz="1200" dirty="0">
                <a:solidFill>
                  <a:srgbClr val="000000"/>
                </a:solidFill>
              </a:rPr>
              <a:t> </a:t>
            </a:r>
            <a:r>
              <a:rPr lang="en-AU" sz="1200" dirty="0" err="1">
                <a:solidFill>
                  <a:srgbClr val="000000"/>
                </a:solidFill>
              </a:rPr>
              <a:t>el</a:t>
            </a:r>
            <a:r>
              <a:rPr lang="en-AU" sz="1200" dirty="0">
                <a:solidFill>
                  <a:srgbClr val="000000"/>
                </a:solidFill>
              </a:rPr>
              <a:t> </a:t>
            </a:r>
            <a:r>
              <a:rPr lang="en-AU" sz="1200" dirty="0" err="1">
                <a:solidFill>
                  <a:srgbClr val="000000"/>
                </a:solidFill>
              </a:rPr>
              <a:t>próximo</a:t>
            </a:r>
            <a:r>
              <a:rPr lang="en-AU" sz="1200" dirty="0">
                <a:solidFill>
                  <a:srgbClr val="000000"/>
                </a:solidFill>
              </a:rPr>
              <a:t> </a:t>
            </a:r>
            <a:r>
              <a:rPr lang="en-AU" sz="1200" dirty="0" err="1">
                <a:solidFill>
                  <a:srgbClr val="000000"/>
                </a:solidFill>
              </a:rPr>
              <a:t>año</a:t>
            </a:r>
            <a:r>
              <a:rPr lang="en-AU" sz="1200" dirty="0">
                <a:solidFill>
                  <a:srgbClr val="000000"/>
                </a:solidFill>
              </a:rPr>
              <a:t>, la </a:t>
            </a:r>
            <a:r>
              <a:rPr lang="en-AU" sz="1200" dirty="0" err="1">
                <a:solidFill>
                  <a:srgbClr val="000000"/>
                </a:solidFill>
              </a:rPr>
              <a:t>vida</a:t>
            </a:r>
            <a:r>
              <a:rPr lang="en-AU" sz="1200" dirty="0">
                <a:solidFill>
                  <a:srgbClr val="000000"/>
                </a:solidFill>
              </a:rPr>
              <a:t> </a:t>
            </a:r>
            <a:r>
              <a:rPr lang="en-AU" sz="1200" dirty="0" err="1">
                <a:solidFill>
                  <a:srgbClr val="000000"/>
                </a:solidFill>
              </a:rPr>
              <a:t>útil</a:t>
            </a:r>
            <a:r>
              <a:rPr lang="en-AU" sz="1200" dirty="0">
                <a:solidFill>
                  <a:srgbClr val="000000"/>
                </a:solidFill>
              </a:rPr>
              <a:t> de la </a:t>
            </a:r>
            <a:r>
              <a:rPr lang="en-AU" sz="1200" dirty="0" err="1">
                <a:solidFill>
                  <a:srgbClr val="000000"/>
                </a:solidFill>
              </a:rPr>
              <a:t>operación</a:t>
            </a:r>
            <a:r>
              <a:rPr lang="en-AU" sz="1200" dirty="0">
                <a:solidFill>
                  <a:srgbClr val="000000"/>
                </a:solidFill>
              </a:rPr>
              <a:t>, </a:t>
            </a:r>
            <a:r>
              <a:rPr lang="en-AU" sz="1200" dirty="0" err="1">
                <a:solidFill>
                  <a:srgbClr val="000000"/>
                </a:solidFill>
              </a:rPr>
              <a:t>los</a:t>
            </a:r>
            <a:r>
              <a:rPr lang="en-AU" sz="1200" dirty="0">
                <a:solidFill>
                  <a:srgbClr val="000000"/>
                </a:solidFill>
              </a:rPr>
              <a:t> </a:t>
            </a:r>
            <a:r>
              <a:rPr lang="en-AU" sz="1200" dirty="0" err="1">
                <a:solidFill>
                  <a:srgbClr val="000000"/>
                </a:solidFill>
              </a:rPr>
              <a:t>próximos</a:t>
            </a:r>
            <a:r>
              <a:rPr lang="en-AU" sz="1200" dirty="0">
                <a:solidFill>
                  <a:srgbClr val="000000"/>
                </a:solidFill>
              </a:rPr>
              <a:t> 10 </a:t>
            </a:r>
            <a:r>
              <a:rPr lang="en-AU" sz="1200" dirty="0" err="1">
                <a:solidFill>
                  <a:srgbClr val="000000"/>
                </a:solidFill>
              </a:rPr>
              <a:t>años</a:t>
            </a:r>
            <a:r>
              <a:rPr lang="en-AU" sz="1200" dirty="0">
                <a:solidFill>
                  <a:srgbClr val="000000"/>
                </a:solidFill>
              </a:rPr>
              <a:t>)</a:t>
            </a:r>
          </a:p>
          <a:p>
            <a:pPr lvl="1"/>
            <a:r>
              <a:rPr lang="en-AU" sz="1200" dirty="0" err="1">
                <a:solidFill>
                  <a:srgbClr val="000000"/>
                </a:solidFill>
              </a:rPr>
              <a:t>Cronogramas</a:t>
            </a:r>
            <a:r>
              <a:rPr lang="en-AU" sz="1200" dirty="0">
                <a:solidFill>
                  <a:srgbClr val="000000"/>
                </a:solidFill>
              </a:rPr>
              <a:t> de planes de </a:t>
            </a:r>
            <a:r>
              <a:rPr lang="en-AU" sz="1200" dirty="0" err="1">
                <a:solidFill>
                  <a:srgbClr val="000000"/>
                </a:solidFill>
              </a:rPr>
              <a:t>mantenimiento</a:t>
            </a:r>
            <a:r>
              <a:rPr lang="en-AU" sz="1200" dirty="0">
                <a:solidFill>
                  <a:srgbClr val="000000"/>
                </a:solidFill>
              </a:rPr>
              <a:t> </a:t>
            </a:r>
            <a:r>
              <a:rPr lang="en-AU" sz="1200" dirty="0" err="1">
                <a:solidFill>
                  <a:srgbClr val="000000"/>
                </a:solidFill>
              </a:rPr>
              <a:t>presupuestados</a:t>
            </a:r>
            <a:endParaRPr lang="en-AU" sz="1200" dirty="0">
              <a:solidFill>
                <a:srgbClr val="000000"/>
              </a:solidFill>
            </a:endParaRPr>
          </a:p>
          <a:p>
            <a:pPr lvl="1"/>
            <a:r>
              <a:rPr lang="en-AU" sz="1200" dirty="0" err="1">
                <a:solidFill>
                  <a:srgbClr val="000000"/>
                </a:solidFill>
              </a:rPr>
              <a:t>Programe</a:t>
            </a:r>
            <a:r>
              <a:rPr lang="en-AU" sz="1200" dirty="0">
                <a:solidFill>
                  <a:srgbClr val="000000"/>
                </a:solidFill>
              </a:rPr>
              <a:t> </a:t>
            </a:r>
            <a:r>
              <a:rPr lang="en-AU" sz="1200" dirty="0" err="1">
                <a:solidFill>
                  <a:srgbClr val="000000"/>
                </a:solidFill>
              </a:rPr>
              <a:t>piezas</a:t>
            </a:r>
            <a:r>
              <a:rPr lang="en-AU" sz="1200" dirty="0">
                <a:solidFill>
                  <a:srgbClr val="000000"/>
                </a:solidFill>
              </a:rPr>
              <a:t> y </a:t>
            </a:r>
            <a:r>
              <a:rPr lang="en-AU" sz="1200" dirty="0" err="1">
                <a:solidFill>
                  <a:srgbClr val="000000"/>
                </a:solidFill>
              </a:rPr>
              <a:t>presupuestos</a:t>
            </a:r>
            <a:r>
              <a:rPr lang="en-AU" sz="1200" dirty="0">
                <a:solidFill>
                  <a:srgbClr val="000000"/>
                </a:solidFill>
              </a:rPr>
              <a:t> sin </a:t>
            </a:r>
            <a:r>
              <a:rPr lang="en-AU" sz="1200" dirty="0" err="1">
                <a:solidFill>
                  <a:srgbClr val="000000"/>
                </a:solidFill>
              </a:rPr>
              <a:t>necesidad</a:t>
            </a:r>
            <a:r>
              <a:rPr lang="en-AU" sz="1200" dirty="0">
                <a:solidFill>
                  <a:srgbClr val="000000"/>
                </a:solidFill>
              </a:rPr>
              <a:t> de </a:t>
            </a:r>
            <a:r>
              <a:rPr lang="en-AU" sz="1200" dirty="0" err="1">
                <a:solidFill>
                  <a:srgbClr val="000000"/>
                </a:solidFill>
              </a:rPr>
              <a:t>una</a:t>
            </a:r>
            <a:r>
              <a:rPr lang="en-AU" sz="1200" dirty="0">
                <a:solidFill>
                  <a:srgbClr val="000000"/>
                </a:solidFill>
              </a:rPr>
              <a:t> </a:t>
            </a:r>
            <a:r>
              <a:rPr lang="en-AU" sz="1200" dirty="0" err="1">
                <a:solidFill>
                  <a:srgbClr val="000000"/>
                </a:solidFill>
              </a:rPr>
              <a:t>orden</a:t>
            </a:r>
            <a:r>
              <a:rPr lang="en-AU" sz="1200" dirty="0">
                <a:solidFill>
                  <a:srgbClr val="000000"/>
                </a:solidFill>
              </a:rPr>
              <a:t> de </a:t>
            </a:r>
            <a:r>
              <a:rPr lang="en-AU" sz="1200" dirty="0" err="1">
                <a:solidFill>
                  <a:srgbClr val="000000"/>
                </a:solidFill>
              </a:rPr>
              <a:t>trabajo</a:t>
            </a:r>
            <a:endParaRPr lang="en-AU" sz="1200" dirty="0">
              <a:solidFill>
                <a:srgbClr val="000000"/>
              </a:solidFill>
            </a:endParaRPr>
          </a:p>
          <a:p>
            <a:pPr lvl="1"/>
            <a:r>
              <a:rPr lang="en-AU" sz="1200" dirty="0" err="1">
                <a:solidFill>
                  <a:srgbClr val="000000"/>
                </a:solidFill>
              </a:rPr>
              <a:t>Funcionalidad</a:t>
            </a:r>
            <a:r>
              <a:rPr lang="en-AU" sz="1200" dirty="0">
                <a:solidFill>
                  <a:srgbClr val="000000"/>
                </a:solidFill>
              </a:rPr>
              <a:t> para </a:t>
            </a:r>
            <a:r>
              <a:rPr lang="en-AU" sz="1200" dirty="0" err="1">
                <a:solidFill>
                  <a:srgbClr val="000000"/>
                </a:solidFill>
              </a:rPr>
              <a:t>el</a:t>
            </a:r>
            <a:r>
              <a:rPr lang="en-AU" sz="1200" dirty="0">
                <a:solidFill>
                  <a:srgbClr val="000000"/>
                </a:solidFill>
              </a:rPr>
              <a:t> </a:t>
            </a:r>
            <a:r>
              <a:rPr lang="en-AU" sz="1200" dirty="0" err="1">
                <a:solidFill>
                  <a:srgbClr val="000000"/>
                </a:solidFill>
              </a:rPr>
              <a:t>mantenimiento</a:t>
            </a:r>
            <a:r>
              <a:rPr lang="en-AU" sz="1200" dirty="0">
                <a:solidFill>
                  <a:srgbClr val="000000"/>
                </a:solidFill>
              </a:rPr>
              <a:t> </a:t>
            </a:r>
            <a:r>
              <a:rPr lang="en-AU" sz="1200" dirty="0" err="1">
                <a:solidFill>
                  <a:srgbClr val="000000"/>
                </a:solidFill>
              </a:rPr>
              <a:t>correctivo</a:t>
            </a:r>
            <a:r>
              <a:rPr lang="en-AU" sz="1200" dirty="0">
                <a:solidFill>
                  <a:srgbClr val="000000"/>
                </a:solidFill>
              </a:rPr>
              <a:t>: </a:t>
            </a:r>
            <a:r>
              <a:rPr lang="en-AU" sz="1200" dirty="0" err="1">
                <a:solidFill>
                  <a:srgbClr val="000000"/>
                </a:solidFill>
              </a:rPr>
              <a:t>donde</a:t>
            </a:r>
            <a:r>
              <a:rPr lang="en-AU" sz="1200" dirty="0">
                <a:solidFill>
                  <a:srgbClr val="000000"/>
                </a:solidFill>
              </a:rPr>
              <a:t> </a:t>
            </a:r>
            <a:r>
              <a:rPr lang="en-AU" sz="1200" dirty="0" err="1">
                <a:solidFill>
                  <a:srgbClr val="000000"/>
                </a:solidFill>
              </a:rPr>
              <a:t>podemos</a:t>
            </a:r>
            <a:r>
              <a:rPr lang="en-AU" sz="1200" dirty="0">
                <a:solidFill>
                  <a:srgbClr val="000000"/>
                </a:solidFill>
              </a:rPr>
              <a:t> </a:t>
            </a:r>
            <a:r>
              <a:rPr lang="en-AU" sz="1200" dirty="0" err="1">
                <a:solidFill>
                  <a:srgbClr val="000000"/>
                </a:solidFill>
              </a:rPr>
              <a:t>restablecer</a:t>
            </a:r>
            <a:r>
              <a:rPr lang="en-AU" sz="1200" dirty="0">
                <a:solidFill>
                  <a:srgbClr val="000000"/>
                </a:solidFill>
              </a:rPr>
              <a:t> </a:t>
            </a:r>
            <a:r>
              <a:rPr lang="en-AU" sz="1200" dirty="0" err="1">
                <a:solidFill>
                  <a:srgbClr val="000000"/>
                </a:solidFill>
              </a:rPr>
              <a:t>el</a:t>
            </a:r>
            <a:r>
              <a:rPr lang="en-AU" sz="1200" dirty="0">
                <a:solidFill>
                  <a:srgbClr val="000000"/>
                </a:solidFill>
              </a:rPr>
              <a:t> </a:t>
            </a:r>
            <a:r>
              <a:rPr lang="en-AU" sz="1200" dirty="0" err="1">
                <a:solidFill>
                  <a:srgbClr val="000000"/>
                </a:solidFill>
              </a:rPr>
              <a:t>presupuesto</a:t>
            </a:r>
            <a:r>
              <a:rPr lang="en-AU" sz="1200" dirty="0">
                <a:solidFill>
                  <a:srgbClr val="000000"/>
                </a:solidFill>
              </a:rPr>
              <a:t> para </a:t>
            </a:r>
            <a:r>
              <a:rPr lang="en-AU" sz="1200" dirty="0" err="1">
                <a:solidFill>
                  <a:srgbClr val="000000"/>
                </a:solidFill>
              </a:rPr>
              <a:t>el</a:t>
            </a:r>
            <a:r>
              <a:rPr lang="en-AU" sz="1200" dirty="0">
                <a:solidFill>
                  <a:srgbClr val="000000"/>
                </a:solidFill>
              </a:rPr>
              <a:t> </a:t>
            </a:r>
            <a:r>
              <a:rPr lang="en-AU" sz="1200" dirty="0" err="1">
                <a:solidFill>
                  <a:srgbClr val="000000"/>
                </a:solidFill>
              </a:rPr>
              <a:t>trabajo</a:t>
            </a:r>
            <a:r>
              <a:rPr lang="en-AU" sz="1200" dirty="0">
                <a:solidFill>
                  <a:srgbClr val="000000"/>
                </a:solidFill>
              </a:rPr>
              <a:t> </a:t>
            </a:r>
            <a:r>
              <a:rPr lang="en-AU" sz="1200" dirty="0" err="1">
                <a:solidFill>
                  <a:srgbClr val="000000"/>
                </a:solidFill>
              </a:rPr>
              <a:t>en</a:t>
            </a:r>
            <a:r>
              <a:rPr lang="en-AU" sz="1200" dirty="0">
                <a:solidFill>
                  <a:srgbClr val="000000"/>
                </a:solidFill>
              </a:rPr>
              <a:t> </a:t>
            </a:r>
            <a:r>
              <a:rPr lang="en-AU" sz="1200" dirty="0" err="1">
                <a:solidFill>
                  <a:srgbClr val="000000"/>
                </a:solidFill>
              </a:rPr>
              <a:t>el</a:t>
            </a:r>
            <a:r>
              <a:rPr lang="en-AU" sz="1200" dirty="0">
                <a:solidFill>
                  <a:srgbClr val="000000"/>
                </a:solidFill>
              </a:rPr>
              <a:t> </a:t>
            </a:r>
            <a:r>
              <a:rPr lang="en-AU" sz="1200" dirty="0" err="1">
                <a:solidFill>
                  <a:srgbClr val="000000"/>
                </a:solidFill>
              </a:rPr>
              <a:t>futuro</a:t>
            </a:r>
            <a:endParaRPr lang="en-AU" sz="1200" dirty="0">
              <a:solidFill>
                <a:srgbClr val="000000"/>
              </a:solidFill>
            </a:endParaRPr>
          </a:p>
          <a:p>
            <a:pPr lvl="1"/>
            <a:r>
              <a:rPr lang="en-AU" sz="1200" dirty="0">
                <a:solidFill>
                  <a:srgbClr val="000000"/>
                </a:solidFill>
              </a:rPr>
              <a:t>Los </a:t>
            </a:r>
            <a:r>
              <a:rPr lang="en-AU" sz="1200" dirty="0" err="1">
                <a:solidFill>
                  <a:srgbClr val="000000"/>
                </a:solidFill>
              </a:rPr>
              <a:t>sistemas</a:t>
            </a:r>
            <a:r>
              <a:rPr lang="en-AU" sz="1200" dirty="0">
                <a:solidFill>
                  <a:srgbClr val="000000"/>
                </a:solidFill>
              </a:rPr>
              <a:t> de </a:t>
            </a:r>
            <a:r>
              <a:rPr lang="en-AU" sz="1200" dirty="0" err="1">
                <a:solidFill>
                  <a:srgbClr val="000000"/>
                </a:solidFill>
              </a:rPr>
              <a:t>análisis</a:t>
            </a:r>
            <a:r>
              <a:rPr lang="en-AU" sz="1200" dirty="0">
                <a:solidFill>
                  <a:srgbClr val="000000"/>
                </a:solidFill>
              </a:rPr>
              <a:t> </a:t>
            </a:r>
            <a:r>
              <a:rPr lang="en-AU" sz="1200" dirty="0" err="1">
                <a:solidFill>
                  <a:srgbClr val="000000"/>
                </a:solidFill>
              </a:rPr>
              <a:t>predictivo</a:t>
            </a:r>
            <a:r>
              <a:rPr lang="en-AU" sz="1200" dirty="0">
                <a:solidFill>
                  <a:srgbClr val="000000"/>
                </a:solidFill>
              </a:rPr>
              <a:t> </a:t>
            </a:r>
            <a:r>
              <a:rPr lang="en-AU" sz="1200" dirty="0" err="1">
                <a:solidFill>
                  <a:srgbClr val="000000"/>
                </a:solidFill>
              </a:rPr>
              <a:t>pueden</a:t>
            </a:r>
            <a:r>
              <a:rPr lang="en-AU" sz="1200" dirty="0">
                <a:solidFill>
                  <a:srgbClr val="000000"/>
                </a:solidFill>
              </a:rPr>
              <a:t> </a:t>
            </a:r>
            <a:r>
              <a:rPr lang="en-AU" sz="1200" dirty="0" err="1">
                <a:solidFill>
                  <a:srgbClr val="000000"/>
                </a:solidFill>
              </a:rPr>
              <a:t>alimentar</a:t>
            </a:r>
            <a:r>
              <a:rPr lang="en-AU" sz="1200" dirty="0">
                <a:solidFill>
                  <a:srgbClr val="000000"/>
                </a:solidFill>
              </a:rPr>
              <a:t> horas </a:t>
            </a:r>
            <a:r>
              <a:rPr lang="en-AU" sz="1200" dirty="0" err="1">
                <a:solidFill>
                  <a:srgbClr val="000000"/>
                </a:solidFill>
              </a:rPr>
              <a:t>objetivo</a:t>
            </a:r>
            <a:r>
              <a:rPr lang="en-AU" sz="1200" dirty="0">
                <a:solidFill>
                  <a:srgbClr val="000000"/>
                </a:solidFill>
              </a:rPr>
              <a:t>/RUL/</a:t>
            </a:r>
            <a:r>
              <a:rPr lang="en-AU" sz="1200" dirty="0" err="1">
                <a:solidFill>
                  <a:srgbClr val="000000"/>
                </a:solidFill>
              </a:rPr>
              <a:t>alarma</a:t>
            </a:r>
            <a:r>
              <a:rPr lang="en-AU" sz="1200" dirty="0">
                <a:solidFill>
                  <a:srgbClr val="000000"/>
                </a:solidFill>
              </a:rPr>
              <a:t>/</a:t>
            </a:r>
            <a:r>
              <a:rPr lang="en-AU" sz="1200" dirty="0" err="1">
                <a:solidFill>
                  <a:srgbClr val="000000"/>
                </a:solidFill>
              </a:rPr>
              <a:t>alerta</a:t>
            </a:r>
            <a:endParaRPr lang="en-AU" sz="1200" dirty="0">
              <a:solidFill>
                <a:srgbClr val="000000"/>
              </a:solidFill>
            </a:endParaRPr>
          </a:p>
          <a:p>
            <a:pPr lvl="1"/>
            <a:r>
              <a:rPr lang="en-AU" sz="1200" dirty="0" err="1">
                <a:solidFill>
                  <a:srgbClr val="000000"/>
                </a:solidFill>
              </a:rPr>
              <a:t>Insertar</a:t>
            </a:r>
            <a:r>
              <a:rPr lang="en-AU" sz="1200" dirty="0">
                <a:solidFill>
                  <a:srgbClr val="000000"/>
                </a:solidFill>
              </a:rPr>
              <a:t> </a:t>
            </a:r>
            <a:r>
              <a:rPr lang="en-AU" sz="1200" dirty="0" err="1">
                <a:solidFill>
                  <a:srgbClr val="000000"/>
                </a:solidFill>
              </a:rPr>
              <a:t>retrospectivamente</a:t>
            </a:r>
            <a:r>
              <a:rPr lang="en-AU" sz="1200" dirty="0">
                <a:solidFill>
                  <a:srgbClr val="000000"/>
                </a:solidFill>
              </a:rPr>
              <a:t> la </a:t>
            </a:r>
            <a:r>
              <a:rPr lang="en-AU" sz="1200" dirty="0" err="1">
                <a:solidFill>
                  <a:srgbClr val="000000"/>
                </a:solidFill>
              </a:rPr>
              <a:t>llamada</a:t>
            </a:r>
            <a:r>
              <a:rPr lang="en-AU" sz="1200" dirty="0">
                <a:solidFill>
                  <a:srgbClr val="000000"/>
                </a:solidFill>
              </a:rPr>
              <a:t> </a:t>
            </a:r>
            <a:r>
              <a:rPr lang="en-AU" sz="1200" dirty="0" err="1">
                <a:solidFill>
                  <a:srgbClr val="000000"/>
                </a:solidFill>
              </a:rPr>
              <a:t>en</a:t>
            </a:r>
            <a:r>
              <a:rPr lang="en-AU" sz="1200" dirty="0">
                <a:solidFill>
                  <a:srgbClr val="000000"/>
                </a:solidFill>
              </a:rPr>
              <a:t> </a:t>
            </a:r>
            <a:r>
              <a:rPr lang="en-AU" sz="1200" dirty="0" err="1">
                <a:solidFill>
                  <a:srgbClr val="000000"/>
                </a:solidFill>
              </a:rPr>
              <a:t>el</a:t>
            </a:r>
            <a:r>
              <a:rPr lang="en-AU" sz="1200" dirty="0">
                <a:solidFill>
                  <a:srgbClr val="000000"/>
                </a:solidFill>
              </a:rPr>
              <a:t> plan de </a:t>
            </a:r>
            <a:r>
              <a:rPr lang="en-AU" sz="1200" dirty="0" err="1">
                <a:solidFill>
                  <a:srgbClr val="000000"/>
                </a:solidFill>
              </a:rPr>
              <a:t>Mantenimiento</a:t>
            </a:r>
            <a:endParaRPr lang="en-AU" sz="1200" dirty="0">
              <a:solidFill>
                <a:srgbClr val="000000"/>
              </a:solidFill>
            </a:endParaRPr>
          </a:p>
          <a:p>
            <a:pPr lvl="1"/>
            <a:r>
              <a:rPr lang="en-AU" sz="1200" dirty="0" err="1">
                <a:solidFill>
                  <a:srgbClr val="000000"/>
                </a:solidFill>
              </a:rPr>
              <a:t>Restablecer</a:t>
            </a:r>
            <a:r>
              <a:rPr lang="en-AU" sz="1200" dirty="0">
                <a:solidFill>
                  <a:srgbClr val="000000"/>
                </a:solidFill>
              </a:rPr>
              <a:t> </a:t>
            </a:r>
            <a:r>
              <a:rPr lang="en-AU" sz="1200" dirty="0" err="1">
                <a:solidFill>
                  <a:srgbClr val="000000"/>
                </a:solidFill>
              </a:rPr>
              <a:t>el</a:t>
            </a:r>
            <a:r>
              <a:rPr lang="en-AU" sz="1200" dirty="0">
                <a:solidFill>
                  <a:srgbClr val="000000"/>
                </a:solidFill>
              </a:rPr>
              <a:t> </a:t>
            </a:r>
            <a:r>
              <a:rPr lang="en-AU" sz="1200" dirty="0" err="1">
                <a:solidFill>
                  <a:srgbClr val="000000"/>
                </a:solidFill>
              </a:rPr>
              <a:t>presupuesto</a:t>
            </a:r>
            <a:r>
              <a:rPr lang="en-AU" sz="1200" dirty="0">
                <a:solidFill>
                  <a:srgbClr val="000000"/>
                </a:solidFill>
              </a:rPr>
              <a:t> </a:t>
            </a:r>
            <a:r>
              <a:rPr lang="en-AU" sz="1200" dirty="0" err="1">
                <a:solidFill>
                  <a:srgbClr val="000000"/>
                </a:solidFill>
              </a:rPr>
              <a:t>desde</a:t>
            </a:r>
            <a:r>
              <a:rPr lang="en-AU" sz="1200" dirty="0">
                <a:solidFill>
                  <a:srgbClr val="000000"/>
                </a:solidFill>
              </a:rPr>
              <a:t> ese punto</a:t>
            </a:r>
          </a:p>
        </p:txBody>
      </p:sp>
    </p:spTree>
    <p:extLst>
      <p:ext uri="{BB962C8B-B14F-4D97-AF65-F5344CB8AC3E}">
        <p14:creationId xmlns:p14="http://schemas.microsoft.com/office/powerpoint/2010/main" val="82661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1D5602-D587-32C4-77F1-1461919B8D78}"/>
              </a:ext>
            </a:extLst>
          </p:cNvPr>
          <p:cNvPicPr>
            <a:picLocks noChangeAspect="1"/>
          </p:cNvPicPr>
          <p:nvPr/>
        </p:nvPicPr>
        <p:blipFill>
          <a:blip r:embed="rId2"/>
          <a:stretch>
            <a:fillRect/>
          </a:stretch>
        </p:blipFill>
        <p:spPr>
          <a:xfrm>
            <a:off x="338986" y="970537"/>
            <a:ext cx="4249139" cy="2761200"/>
          </a:xfrm>
          <a:prstGeom prst="rect">
            <a:avLst/>
          </a:prstGeom>
        </p:spPr>
      </p:pic>
      <p:sp>
        <p:nvSpPr>
          <p:cNvPr id="2" name="Title 1">
            <a:extLst>
              <a:ext uri="{FF2B5EF4-FFF2-40B4-BE49-F238E27FC236}">
                <a16:creationId xmlns:a16="http://schemas.microsoft.com/office/drawing/2014/main" id="{DE9B205B-9B8C-9C68-D3C1-86F3B2CA4EA7}"/>
              </a:ext>
            </a:extLst>
          </p:cNvPr>
          <p:cNvSpPr>
            <a:spLocks noGrp="1"/>
          </p:cNvSpPr>
          <p:nvPr>
            <p:ph type="title"/>
          </p:nvPr>
        </p:nvSpPr>
        <p:spPr/>
        <p:txBody>
          <a:bodyPr/>
          <a:lstStyle/>
          <a:p>
            <a:r>
              <a:rPr lang="en-AU" dirty="0"/>
              <a:t>PM Eleven </a:t>
            </a:r>
            <a:r>
              <a:rPr lang="en-AU" dirty="0" err="1"/>
              <a:t>brinda</a:t>
            </a:r>
            <a:r>
              <a:rPr lang="en-AU" dirty="0"/>
              <a:t> </a:t>
            </a:r>
            <a:r>
              <a:rPr lang="en-AU" dirty="0" err="1"/>
              <a:t>oportunidades</a:t>
            </a:r>
            <a:r>
              <a:rPr lang="en-AU" dirty="0"/>
              <a:t> para </a:t>
            </a:r>
            <a:r>
              <a:rPr lang="en-AU" dirty="0" err="1"/>
              <a:t>una</a:t>
            </a:r>
            <a:r>
              <a:rPr lang="en-AU" dirty="0"/>
              <a:t> </a:t>
            </a:r>
            <a:r>
              <a:rPr lang="en-AU" dirty="0" err="1"/>
              <a:t>mejor</a:t>
            </a:r>
            <a:r>
              <a:rPr lang="en-AU" dirty="0"/>
              <a:t> </a:t>
            </a:r>
            <a:r>
              <a:rPr lang="en-AU" dirty="0" err="1"/>
              <a:t>gestión</a:t>
            </a:r>
            <a:r>
              <a:rPr lang="en-AU" dirty="0"/>
              <a:t> de </a:t>
            </a:r>
            <a:r>
              <a:rPr lang="en-AU" dirty="0" err="1"/>
              <a:t>activos</a:t>
            </a:r>
            <a:r>
              <a:rPr lang="en-AU" dirty="0"/>
              <a:t> </a:t>
            </a:r>
            <a:r>
              <a:rPr lang="en-AU" dirty="0" err="1"/>
              <a:t>utilizando</a:t>
            </a:r>
            <a:r>
              <a:rPr lang="en-AU" dirty="0"/>
              <a:t> SAP</a:t>
            </a:r>
          </a:p>
        </p:txBody>
      </p:sp>
      <p:pic>
        <p:nvPicPr>
          <p:cNvPr id="4" name="Picture 3">
            <a:extLst>
              <a:ext uri="{FF2B5EF4-FFF2-40B4-BE49-F238E27FC236}">
                <a16:creationId xmlns:a16="http://schemas.microsoft.com/office/drawing/2014/main" id="{3CFF2B76-A186-52C3-51D2-02937EC00BD4}"/>
              </a:ext>
            </a:extLst>
          </p:cNvPr>
          <p:cNvPicPr>
            <a:picLocks noChangeAspect="1"/>
          </p:cNvPicPr>
          <p:nvPr/>
        </p:nvPicPr>
        <p:blipFill>
          <a:blip r:embed="rId3"/>
          <a:stretch>
            <a:fillRect/>
          </a:stretch>
        </p:blipFill>
        <p:spPr>
          <a:xfrm>
            <a:off x="4489762" y="3954757"/>
            <a:ext cx="7702238" cy="2847313"/>
          </a:xfrm>
          <a:prstGeom prst="rect">
            <a:avLst/>
          </a:prstGeom>
        </p:spPr>
      </p:pic>
      <p:pic>
        <p:nvPicPr>
          <p:cNvPr id="9" name="Picture 8">
            <a:extLst>
              <a:ext uri="{FF2B5EF4-FFF2-40B4-BE49-F238E27FC236}">
                <a16:creationId xmlns:a16="http://schemas.microsoft.com/office/drawing/2014/main" id="{DD301AAE-0AFF-115F-0A74-427CA77E8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362" y="2312897"/>
            <a:ext cx="630523" cy="630523"/>
          </a:xfrm>
          <a:prstGeom prst="rect">
            <a:avLst/>
          </a:prstGeom>
        </p:spPr>
      </p:pic>
      <p:sp>
        <p:nvSpPr>
          <p:cNvPr id="10" name="Rectangle 9">
            <a:extLst>
              <a:ext uri="{FF2B5EF4-FFF2-40B4-BE49-F238E27FC236}">
                <a16:creationId xmlns:a16="http://schemas.microsoft.com/office/drawing/2014/main" id="{BE50269E-B1F8-FF16-588F-87C5592AB5F2}"/>
              </a:ext>
            </a:extLst>
          </p:cNvPr>
          <p:cNvSpPr/>
          <p:nvPr/>
        </p:nvSpPr>
        <p:spPr>
          <a:xfrm>
            <a:off x="7521527" y="2488792"/>
            <a:ext cx="428191" cy="278731"/>
          </a:xfrm>
          <a:prstGeom prst="rect">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0"/>
            <a:r>
              <a:rPr lang="en-US" sz="1400" b="1" dirty="0">
                <a:solidFill>
                  <a:srgbClr val="D36216"/>
                </a:solidFill>
                <a:latin typeface="Open Sans"/>
              </a:rPr>
              <a:t>LTSB</a:t>
            </a:r>
            <a:endParaRPr lang="en-AU" sz="1400" b="1" dirty="0">
              <a:solidFill>
                <a:srgbClr val="D36216"/>
              </a:solidFill>
              <a:latin typeface="Open Sans"/>
            </a:endParaRPr>
          </a:p>
        </p:txBody>
      </p:sp>
      <p:pic>
        <p:nvPicPr>
          <p:cNvPr id="11" name="Picture 10">
            <a:extLst>
              <a:ext uri="{FF2B5EF4-FFF2-40B4-BE49-F238E27FC236}">
                <a16:creationId xmlns:a16="http://schemas.microsoft.com/office/drawing/2014/main" id="{B550632A-1657-B0BE-30AB-2B0296635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461" y="2086107"/>
            <a:ext cx="1266872" cy="194014"/>
          </a:xfrm>
          <a:prstGeom prst="rect">
            <a:avLst/>
          </a:prstGeom>
        </p:spPr>
      </p:pic>
      <p:sp>
        <p:nvSpPr>
          <p:cNvPr id="12" name="Arrow: Chevron 11">
            <a:extLst>
              <a:ext uri="{FF2B5EF4-FFF2-40B4-BE49-F238E27FC236}">
                <a16:creationId xmlns:a16="http://schemas.microsoft.com/office/drawing/2014/main" id="{67C08767-90FD-B3F4-0636-653312C5A5FD}"/>
              </a:ext>
            </a:extLst>
          </p:cNvPr>
          <p:cNvSpPr/>
          <p:nvPr/>
        </p:nvSpPr>
        <p:spPr>
          <a:xfrm rot="5400000">
            <a:off x="7452635" y="2114508"/>
            <a:ext cx="630523" cy="240282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Rectangle 12">
            <a:extLst>
              <a:ext uri="{FF2B5EF4-FFF2-40B4-BE49-F238E27FC236}">
                <a16:creationId xmlns:a16="http://schemas.microsoft.com/office/drawing/2014/main" id="{BECBB56D-5A0C-ECD6-6769-7D3FC7FA4E97}"/>
              </a:ext>
            </a:extLst>
          </p:cNvPr>
          <p:cNvSpPr/>
          <p:nvPr/>
        </p:nvSpPr>
        <p:spPr>
          <a:xfrm>
            <a:off x="4147394" y="1490903"/>
            <a:ext cx="1131683" cy="14280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5126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B6E-6C12-4630-831C-475B0BDA02AE}"/>
              </a:ext>
            </a:extLst>
          </p:cNvPr>
          <p:cNvSpPr>
            <a:spLocks noGrp="1"/>
          </p:cNvSpPr>
          <p:nvPr>
            <p:ph type="title"/>
          </p:nvPr>
        </p:nvSpPr>
        <p:spPr/>
        <p:txBody>
          <a:bodyPr/>
          <a:lstStyle/>
          <a:p>
            <a:r>
              <a:rPr lang="en-AU" dirty="0"/>
              <a:t>Long Term Forecasting &amp; Budgeting </a:t>
            </a:r>
          </a:p>
        </p:txBody>
      </p:sp>
      <p:pic>
        <p:nvPicPr>
          <p:cNvPr id="15" name="Picture 14" descr="A drawing of a person&#10;&#10;Description generated with high confidence">
            <a:extLst>
              <a:ext uri="{FF2B5EF4-FFF2-40B4-BE49-F238E27FC236}">
                <a16:creationId xmlns:a16="http://schemas.microsoft.com/office/drawing/2014/main" id="{19529A6E-69A1-4F88-8099-85896995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580" y="252791"/>
            <a:ext cx="2270763" cy="349717"/>
          </a:xfrm>
          <a:prstGeom prst="rect">
            <a:avLst/>
          </a:prstGeom>
        </p:spPr>
      </p:pic>
      <p:sp>
        <p:nvSpPr>
          <p:cNvPr id="17" name="Text Placeholder 5">
            <a:extLst>
              <a:ext uri="{FF2B5EF4-FFF2-40B4-BE49-F238E27FC236}">
                <a16:creationId xmlns:a16="http://schemas.microsoft.com/office/drawing/2014/main" id="{8734EFAD-23FA-4ABD-9862-3319B3EC8233}"/>
              </a:ext>
            </a:extLst>
          </p:cNvPr>
          <p:cNvSpPr txBox="1">
            <a:spLocks/>
          </p:cNvSpPr>
          <p:nvPr/>
        </p:nvSpPr>
        <p:spPr>
          <a:xfrm>
            <a:off x="9442218" y="1085074"/>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Results</a:t>
            </a:r>
          </a:p>
        </p:txBody>
      </p:sp>
      <p:pic>
        <p:nvPicPr>
          <p:cNvPr id="25" name="Graphic 24">
            <a:extLst>
              <a:ext uri="{FF2B5EF4-FFF2-40B4-BE49-F238E27FC236}">
                <a16:creationId xmlns:a16="http://schemas.microsoft.com/office/drawing/2014/main" id="{A852656B-D1AB-440A-95BF-049EFA25F1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70552" y="1078600"/>
            <a:ext cx="426892" cy="380603"/>
          </a:xfrm>
          <a:prstGeom prst="rect">
            <a:avLst/>
          </a:prstGeom>
        </p:spPr>
      </p:pic>
      <p:sp>
        <p:nvSpPr>
          <p:cNvPr id="26" name="Text Placeholder 2">
            <a:extLst>
              <a:ext uri="{FF2B5EF4-FFF2-40B4-BE49-F238E27FC236}">
                <a16:creationId xmlns:a16="http://schemas.microsoft.com/office/drawing/2014/main" id="{634C0F39-68F7-4BE3-9F58-E98A8D3AAEAB}"/>
              </a:ext>
            </a:extLst>
          </p:cNvPr>
          <p:cNvSpPr txBox="1">
            <a:spLocks/>
          </p:cNvSpPr>
          <p:nvPr/>
        </p:nvSpPr>
        <p:spPr>
          <a:xfrm>
            <a:off x="7514303" y="1770351"/>
            <a:ext cx="4677698" cy="1659390"/>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Information is constantly refreshed with accurate schedules from SAP</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The solution drives improvement in</a:t>
            </a:r>
            <a:r>
              <a:rPr lang="en-AU" sz="1000" b="1" dirty="0"/>
              <a:t> Tasks Lists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i="1" dirty="0"/>
              <a:t>Quickly update your Budget with new levers (process, material process, contracts)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Project out usage of key Materials for contract negotiations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Use planning accuracy parameters to highlight where review is required</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a:t>Hold plans for your desired window – Annual budget, 5 Year Plan, Life of Asset</a:t>
            </a:r>
          </a:p>
        </p:txBody>
      </p:sp>
      <p:cxnSp>
        <p:nvCxnSpPr>
          <p:cNvPr id="27" name="Straight Connector 26">
            <a:extLst>
              <a:ext uri="{FF2B5EF4-FFF2-40B4-BE49-F238E27FC236}">
                <a16:creationId xmlns:a16="http://schemas.microsoft.com/office/drawing/2014/main" id="{B5C44EC8-54B6-4300-8B62-0586F0958B05}"/>
              </a:ext>
            </a:extLst>
          </p:cNvPr>
          <p:cNvCxnSpPr>
            <a:cxnSpLocks/>
          </p:cNvCxnSpPr>
          <p:nvPr/>
        </p:nvCxnSpPr>
        <p:spPr>
          <a:xfrm>
            <a:off x="9525935" y="1572745"/>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28" name="Text Placeholder 5">
            <a:extLst>
              <a:ext uri="{FF2B5EF4-FFF2-40B4-BE49-F238E27FC236}">
                <a16:creationId xmlns:a16="http://schemas.microsoft.com/office/drawing/2014/main" id="{D947BA3D-9E0C-4D3F-AD43-B38B392F4815}"/>
              </a:ext>
            </a:extLst>
          </p:cNvPr>
          <p:cNvSpPr txBox="1">
            <a:spLocks/>
          </p:cNvSpPr>
          <p:nvPr/>
        </p:nvSpPr>
        <p:spPr>
          <a:xfrm>
            <a:off x="9442218" y="3608817"/>
            <a:ext cx="2523076"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t>Benefits</a:t>
            </a:r>
          </a:p>
        </p:txBody>
      </p:sp>
      <p:pic>
        <p:nvPicPr>
          <p:cNvPr id="29" name="Graphic 28">
            <a:extLst>
              <a:ext uri="{FF2B5EF4-FFF2-40B4-BE49-F238E27FC236}">
                <a16:creationId xmlns:a16="http://schemas.microsoft.com/office/drawing/2014/main" id="{9C1849C1-FC32-4569-AF3F-1BF9F9BD8B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10372" y="3589768"/>
            <a:ext cx="426892" cy="380603"/>
          </a:xfrm>
          <a:prstGeom prst="rect">
            <a:avLst/>
          </a:prstGeom>
        </p:spPr>
      </p:pic>
      <p:cxnSp>
        <p:nvCxnSpPr>
          <p:cNvPr id="30" name="Straight Connector 29">
            <a:extLst>
              <a:ext uri="{FF2B5EF4-FFF2-40B4-BE49-F238E27FC236}">
                <a16:creationId xmlns:a16="http://schemas.microsoft.com/office/drawing/2014/main" id="{CBC69BEE-8372-455B-B573-0415911E2641}"/>
              </a:ext>
            </a:extLst>
          </p:cNvPr>
          <p:cNvCxnSpPr>
            <a:cxnSpLocks/>
          </p:cNvCxnSpPr>
          <p:nvPr/>
        </p:nvCxnSpPr>
        <p:spPr>
          <a:xfrm>
            <a:off x="9765755" y="4083913"/>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31" name="Text Placeholder 2">
            <a:extLst>
              <a:ext uri="{FF2B5EF4-FFF2-40B4-BE49-F238E27FC236}">
                <a16:creationId xmlns:a16="http://schemas.microsoft.com/office/drawing/2014/main" id="{73E0C7B2-957E-41B1-B3C0-3107645A88BE}"/>
              </a:ext>
            </a:extLst>
          </p:cNvPr>
          <p:cNvSpPr txBox="1">
            <a:spLocks/>
          </p:cNvSpPr>
          <p:nvPr/>
        </p:nvSpPr>
        <p:spPr>
          <a:xfrm>
            <a:off x="7514303" y="4331572"/>
            <a:ext cx="4677697" cy="2030723"/>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AU" sz="1000" b="1" dirty="0"/>
              <a:t>Increase accuracy and efficiency in the building and maintaining of Maintenance Budgets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Provide links into Finance for Cost Centre/Cost Element budgets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Simulate alternative maintenance strategies and ensure you have accurate stock through Materials availability checks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Increase accuracy of bottom-up budgets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Leverage the opportunity for machine learning to drove alternate maintenance strategies</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Deliver on lower costs and higher equipment availability</a:t>
            </a:r>
          </a:p>
          <a:p>
            <a:pPr marL="171450" indent="-171450">
              <a:lnSpc>
                <a:spcPct val="100000"/>
              </a:lnSpc>
              <a:spcBef>
                <a:spcPts val="600"/>
              </a:spcBef>
              <a:buClr>
                <a:schemeClr val="accent2">
                  <a:lumMod val="75000"/>
                </a:schemeClr>
              </a:buClr>
              <a:buFont typeface="Arial" panose="020B0604020202020204" pitchFamily="34" charset="0"/>
              <a:buChar char="•"/>
            </a:pPr>
            <a:r>
              <a:rPr lang="en-AU" sz="1000" dirty="0"/>
              <a:t>Decrease in Raw Material Carrying Cost (Maintenance Spares in Store)</a:t>
            </a:r>
          </a:p>
        </p:txBody>
      </p:sp>
      <p:sp>
        <p:nvSpPr>
          <p:cNvPr id="37" name="Text Placeholder 2">
            <a:extLst>
              <a:ext uri="{FF2B5EF4-FFF2-40B4-BE49-F238E27FC236}">
                <a16:creationId xmlns:a16="http://schemas.microsoft.com/office/drawing/2014/main" id="{0C5EF9B4-6A69-42F1-AB2B-E605C0E2C32E}"/>
              </a:ext>
            </a:extLst>
          </p:cNvPr>
          <p:cNvSpPr txBox="1">
            <a:spLocks/>
          </p:cNvSpPr>
          <p:nvPr/>
        </p:nvSpPr>
        <p:spPr>
          <a:xfrm>
            <a:off x="2191143" y="1619718"/>
            <a:ext cx="5143308" cy="2495892"/>
          </a:xfrm>
          <a:prstGeom prst="rect">
            <a:avLst/>
          </a:prstGeom>
        </p:spPr>
        <p:txBody>
          <a:bodyPr vert="horz" lIns="0" tIns="0" rIns="0" bIns="0" rtlCol="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2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2"/>
              </a:buClr>
              <a:buFont typeface="Arial" panose="020B0604020202020204" pitchFamily="34" charset="0"/>
              <a:buChar char="•"/>
              <a:defRPr sz="11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Build your budget using SAP Maintenance Plans </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Add Budget $, labour, Materials &amp; Services</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Use your cost driver levers to update budget prices</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Simulate without creating maintenance orders</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Extract in Cost Centre / Cost Element for Finance</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Simulate using methods other than linear (e.g. Condition Monitoring or Machine Learning) </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Build and simulate Long Term (Life of asset) Forecasts</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Have the capability to schedule with confidence in SAP regardless of maintenance type (Preventive, Condition Based, Predictive, Prescriptive) and driven by parameters defined by the customer. </a:t>
            </a:r>
          </a:p>
          <a:p>
            <a:pPr marL="171450" indent="-171450">
              <a:lnSpc>
                <a:spcPct val="100000"/>
              </a:lnSpc>
              <a:spcBef>
                <a:spcPts val="600"/>
              </a:spcBef>
              <a:buClr>
                <a:schemeClr val="accent2">
                  <a:lumMod val="75000"/>
                </a:schemeClr>
              </a:buClr>
              <a:buFont typeface="Arial" panose="020B0604020202020204" pitchFamily="34" charset="0"/>
              <a:buChar char="•"/>
            </a:pPr>
            <a:r>
              <a:rPr lang="en-US" sz="1050" dirty="0"/>
              <a:t>Make actual savings by following recommendations</a:t>
            </a:r>
          </a:p>
        </p:txBody>
      </p:sp>
      <p:pic>
        <p:nvPicPr>
          <p:cNvPr id="36" name="Imagen 28">
            <a:extLst>
              <a:ext uri="{FF2B5EF4-FFF2-40B4-BE49-F238E27FC236}">
                <a16:creationId xmlns:a16="http://schemas.microsoft.com/office/drawing/2014/main" id="{262BA796-2E6D-4A14-A57B-1E1F3F2661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8666" y="107750"/>
            <a:ext cx="658693" cy="646735"/>
          </a:xfrm>
          <a:prstGeom prst="rect">
            <a:avLst/>
          </a:prstGeom>
          <a:noFill/>
          <a:ln>
            <a:noFill/>
          </a:ln>
        </p:spPr>
      </p:pic>
      <p:sp>
        <p:nvSpPr>
          <p:cNvPr id="44" name="Text Placeholder 5">
            <a:extLst>
              <a:ext uri="{FF2B5EF4-FFF2-40B4-BE49-F238E27FC236}">
                <a16:creationId xmlns:a16="http://schemas.microsoft.com/office/drawing/2014/main" id="{64468BFA-F500-609D-8986-30038805CB70}"/>
              </a:ext>
            </a:extLst>
          </p:cNvPr>
          <p:cNvSpPr txBox="1">
            <a:spLocks/>
          </p:cNvSpPr>
          <p:nvPr/>
        </p:nvSpPr>
        <p:spPr>
          <a:xfrm>
            <a:off x="2662809" y="1029438"/>
            <a:ext cx="2406687" cy="342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a:t>Solution</a:t>
            </a:r>
          </a:p>
        </p:txBody>
      </p:sp>
      <p:pic>
        <p:nvPicPr>
          <p:cNvPr id="45" name="Graphic 44">
            <a:extLst>
              <a:ext uri="{FF2B5EF4-FFF2-40B4-BE49-F238E27FC236}">
                <a16:creationId xmlns:a16="http://schemas.microsoft.com/office/drawing/2014/main" id="{42B590C3-5BFC-67A3-595E-8721C205A3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91143" y="1022964"/>
            <a:ext cx="426892" cy="380603"/>
          </a:xfrm>
          <a:prstGeom prst="rect">
            <a:avLst/>
          </a:prstGeom>
        </p:spPr>
      </p:pic>
      <p:cxnSp>
        <p:nvCxnSpPr>
          <p:cNvPr id="46" name="Straight Connector 45">
            <a:extLst>
              <a:ext uri="{FF2B5EF4-FFF2-40B4-BE49-F238E27FC236}">
                <a16:creationId xmlns:a16="http://schemas.microsoft.com/office/drawing/2014/main" id="{21A996DA-20CC-EF1D-E166-DF6CB2612200}"/>
              </a:ext>
            </a:extLst>
          </p:cNvPr>
          <p:cNvCxnSpPr>
            <a:cxnSpLocks/>
          </p:cNvCxnSpPr>
          <p:nvPr/>
        </p:nvCxnSpPr>
        <p:spPr>
          <a:xfrm>
            <a:off x="2746526" y="1517109"/>
            <a:ext cx="323401" cy="0"/>
          </a:xfrm>
          <a:prstGeom prst="line">
            <a:avLst/>
          </a:prstGeom>
          <a:ln w="38100" cap="rnd">
            <a:solidFill>
              <a:srgbClr val="D36216"/>
            </a:solidFill>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B79616CA-3711-2C8B-595A-B1BDEF855865}"/>
              </a:ext>
            </a:extLst>
          </p:cNvPr>
          <p:cNvSpPr/>
          <p:nvPr/>
        </p:nvSpPr>
        <p:spPr>
          <a:xfrm>
            <a:off x="198454" y="323635"/>
            <a:ext cx="501564" cy="240373"/>
          </a:xfrm>
          <a:prstGeom prst="rect">
            <a:avLst/>
          </a:prstGeom>
          <a:solidFill>
            <a:srgbClr val="FDFDFD"/>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0"/>
            <a:r>
              <a:rPr lang="en-US" sz="1600" b="1" dirty="0">
                <a:solidFill>
                  <a:srgbClr val="D36216"/>
                </a:solidFill>
                <a:latin typeface="Open Sans"/>
              </a:rPr>
              <a:t>LTFB</a:t>
            </a:r>
            <a:endParaRPr lang="en-AU" sz="1600" b="1" dirty="0">
              <a:solidFill>
                <a:srgbClr val="D36216"/>
              </a:solidFill>
              <a:latin typeface="Open Sans"/>
            </a:endParaRPr>
          </a:p>
        </p:txBody>
      </p:sp>
      <p:pic>
        <p:nvPicPr>
          <p:cNvPr id="48" name="Picture 47">
            <a:extLst>
              <a:ext uri="{FF2B5EF4-FFF2-40B4-BE49-F238E27FC236}">
                <a16:creationId xmlns:a16="http://schemas.microsoft.com/office/drawing/2014/main" id="{2970DF4C-FB85-E0D9-238F-545AD04E572C}"/>
              </a:ext>
            </a:extLst>
          </p:cNvPr>
          <p:cNvPicPr>
            <a:picLocks noChangeAspect="1"/>
          </p:cNvPicPr>
          <p:nvPr/>
        </p:nvPicPr>
        <p:blipFill>
          <a:blip r:embed="rId7"/>
          <a:stretch>
            <a:fillRect/>
          </a:stretch>
        </p:blipFill>
        <p:spPr>
          <a:xfrm>
            <a:off x="2011291" y="4186532"/>
            <a:ext cx="5024776" cy="250341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85D8D6F-C348-15A7-6644-2D56DAFDF01F}"/>
              </a:ext>
            </a:extLst>
          </p:cNvPr>
          <p:cNvPicPr>
            <a:picLocks noChangeAspect="1"/>
          </p:cNvPicPr>
          <p:nvPr/>
        </p:nvPicPr>
        <p:blipFill>
          <a:blip r:embed="rId8"/>
          <a:stretch>
            <a:fillRect/>
          </a:stretch>
        </p:blipFill>
        <p:spPr>
          <a:xfrm>
            <a:off x="118666" y="1690639"/>
            <a:ext cx="1736909" cy="2213946"/>
          </a:xfrm>
          <a:prstGeom prst="rect">
            <a:avLst/>
          </a:prstGeom>
        </p:spPr>
      </p:pic>
    </p:spTree>
    <p:extLst>
      <p:ext uri="{BB962C8B-B14F-4D97-AF65-F5344CB8AC3E}">
        <p14:creationId xmlns:p14="http://schemas.microsoft.com/office/powerpoint/2010/main" val="1831064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R_METADATA_KEY" val="83e133e1-dbb6-4c0d-a490-bfa2cf3fd74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uLMLdH4akOw7ls6Z4rEC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uJzvoz5D0mAaskxipzJi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4A0ZOGXovkONl4zcr17Q5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G090UPzEkmA.UR_NFWcB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4A0ZOGXovkONl4zcr17Q5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4A0ZOGXovkONl4zcr17Q5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x4uCE1Su.cNVD9okisRw"/>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G090UPzEkmA.UR_NFWc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pL9db_FRwu1SpUyA0bQ6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G090UPzEkmA.UR_NFWcB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G090UPzEkmA.UR_NFWcBQ"/>
</p:tagLst>
</file>

<file path=ppt/theme/theme1.xml><?xml version="1.0" encoding="utf-8"?>
<a:theme xmlns:a="http://schemas.openxmlformats.org/drawingml/2006/main" name="Obzervr_PPT_Theme">
  <a:themeElements>
    <a:clrScheme name="Obzervr">
      <a:dk1>
        <a:srgbClr val="012435"/>
      </a:dk1>
      <a:lt1>
        <a:srgbClr val="F5F3F2"/>
      </a:lt1>
      <a:dk2>
        <a:srgbClr val="44546A"/>
      </a:dk2>
      <a:lt2>
        <a:srgbClr val="E7E6E6"/>
      </a:lt2>
      <a:accent1>
        <a:srgbClr val="012435"/>
      </a:accent1>
      <a:accent2>
        <a:srgbClr val="FFD073"/>
      </a:accent2>
      <a:accent3>
        <a:srgbClr val="0580A1"/>
      </a:accent3>
      <a:accent4>
        <a:srgbClr val="7AA2B8"/>
      </a:accent4>
      <a:accent5>
        <a:srgbClr val="9CB2C3"/>
      </a:accent5>
      <a:accent6>
        <a:srgbClr val="B5C6D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bzervr_PPT_Theme" id="{34E36873-6530-4BC6-8361-0F9926B1A4EC}" vid="{7A1EC0BD-D7F1-47CB-BE58-F0E451335ECC}"/>
    </a:ext>
  </a:extLst>
</a:theme>
</file>

<file path=ppt/theme/theme2.xml><?xml version="1.0" encoding="utf-8"?>
<a:theme xmlns:a="http://schemas.openxmlformats.org/drawingml/2006/main" name="Custom Design">
  <a:themeElements>
    <a:clrScheme name="Obzervr">
      <a:dk1>
        <a:srgbClr val="012435"/>
      </a:dk1>
      <a:lt1>
        <a:srgbClr val="F5F3F2"/>
      </a:lt1>
      <a:dk2>
        <a:srgbClr val="44546A"/>
      </a:dk2>
      <a:lt2>
        <a:srgbClr val="E7E6E6"/>
      </a:lt2>
      <a:accent1>
        <a:srgbClr val="012435"/>
      </a:accent1>
      <a:accent2>
        <a:srgbClr val="FFD073"/>
      </a:accent2>
      <a:accent3>
        <a:srgbClr val="0580A1"/>
      </a:accent3>
      <a:accent4>
        <a:srgbClr val="7AA2B8"/>
      </a:accent4>
      <a:accent5>
        <a:srgbClr val="9CB2C3"/>
      </a:accent5>
      <a:accent6>
        <a:srgbClr val="B5C6D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B5B866D20CE148B06140087A805B8E" ma:contentTypeVersion="12" ma:contentTypeDescription="Create a new document." ma:contentTypeScope="" ma:versionID="37a1afab2c2d8cdc88d8a87db96eec70">
  <xsd:schema xmlns:xsd="http://www.w3.org/2001/XMLSchema" xmlns:xs="http://www.w3.org/2001/XMLSchema" xmlns:p="http://schemas.microsoft.com/office/2006/metadata/properties" xmlns:ns2="a0774cc0-4567-4ba0-85fb-e139ccaabc08" xmlns:ns3="448778ab-c0b2-45f0-85c1-3b1f0ee82d47" targetNamespace="http://schemas.microsoft.com/office/2006/metadata/properties" ma:root="true" ma:fieldsID="62f08d72babda4b494937fd966ca349e" ns2:_="" ns3:_="">
    <xsd:import namespace="a0774cc0-4567-4ba0-85fb-e139ccaabc08"/>
    <xsd:import namespace="448778ab-c0b2-45f0-85c1-3b1f0ee82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74cc0-4567-4ba0-85fb-e139ccaabc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8778ab-c0b2-45f0-85c1-3b1f0ee82d4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B57B5A-A8A2-4A33-986B-15C8B3C604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74cc0-4567-4ba0-85fb-e139ccaabc08"/>
    <ds:schemaRef ds:uri="448778ab-c0b2-45f0-85c1-3b1f0ee82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F0FE63-2529-47AA-AD50-8DC120C8316A}">
  <ds:schemaRefs>
    <ds:schemaRef ds:uri="http://schemas.microsoft.com/office/2006/documentManagement/types"/>
    <ds:schemaRef ds:uri="http://purl.org/dc/elements/1.1/"/>
    <ds:schemaRef ds:uri="http://www.w3.org/XML/1998/namespace"/>
    <ds:schemaRef ds:uri="448778ab-c0b2-45f0-85c1-3b1f0ee82d47"/>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a0774cc0-4567-4ba0-85fb-e139ccaabc08"/>
  </ds:schemaRefs>
</ds:datastoreItem>
</file>

<file path=customXml/itemProps3.xml><?xml version="1.0" encoding="utf-8"?>
<ds:datastoreItem xmlns:ds="http://schemas.openxmlformats.org/officeDocument/2006/customXml" ds:itemID="{C76B7002-BBB0-4E8A-8285-6D81CAF2A5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7132</TotalTime>
  <Words>4328</Words>
  <Application>Microsoft Macintosh PowerPoint</Application>
  <PresentationFormat>Widescreen</PresentationFormat>
  <Paragraphs>391</Paragraphs>
  <Slides>29</Slides>
  <Notes>12</Notes>
  <HiddenSlides>4</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9" baseType="lpstr">
      <vt:lpstr>-apple-system</vt:lpstr>
      <vt:lpstr>Arial</vt:lpstr>
      <vt:lpstr>Bahnschrift Light SemiCondensed</vt:lpstr>
      <vt:lpstr>Calibri</vt:lpstr>
      <vt:lpstr>Open Sans</vt:lpstr>
      <vt:lpstr>Source Sans Pro</vt:lpstr>
      <vt:lpstr>Trebuchet MS</vt:lpstr>
      <vt:lpstr>Obzervr_PPT_Theme</vt:lpstr>
      <vt:lpstr>Custom Design</vt:lpstr>
      <vt:lpstr>think-cell Slide</vt:lpstr>
      <vt:lpstr>PowerPoint Presentation</vt:lpstr>
      <vt:lpstr>Who is</vt:lpstr>
      <vt:lpstr>Quien es</vt:lpstr>
      <vt:lpstr>PowerPoint Presentation</vt:lpstr>
      <vt:lpstr>PowerPoint Presentation</vt:lpstr>
      <vt:lpstr>Potencial para optimizar los costes de mantenimiento y gestionar el riesgo</vt:lpstr>
      <vt:lpstr>Maintenance LT Forecasting &amp; Budgeting – Key Features</vt:lpstr>
      <vt:lpstr>PM Eleven brinda oportunidades para una mejor gestión de activos utilizando SAP</vt:lpstr>
      <vt:lpstr>Long Term Forecasting &amp; Budgeting </vt:lpstr>
      <vt:lpstr>Long Term Forecasting &amp; Budgeting </vt:lpstr>
      <vt:lpstr>PowerPoint Presentation</vt:lpstr>
      <vt:lpstr>KPI Snapshot</vt:lpstr>
      <vt:lpstr>Annual Estimates</vt:lpstr>
      <vt:lpstr>Maintenance Plan Recalculation</vt:lpstr>
      <vt:lpstr>PowerPoint Presentation</vt:lpstr>
      <vt:lpstr>PowerPoint Presentation</vt:lpstr>
      <vt:lpstr>Manning</vt:lpstr>
      <vt:lpstr>Capacity by Shift</vt:lpstr>
      <vt:lpstr>Schedule Work Progress</vt:lpstr>
      <vt:lpstr>Supervisors Cockpit</vt:lpstr>
      <vt:lpstr>PowerPoint Presentation</vt:lpstr>
      <vt:lpstr>PowerPoint Presentation</vt:lpstr>
      <vt:lpstr>PowerPoint Presentation</vt:lpstr>
      <vt:lpstr>PowerPoint Presentation</vt:lpstr>
      <vt:lpstr>Bill of Material Optimiser</vt:lpstr>
      <vt:lpstr>Task List Optimiser</vt:lpstr>
      <vt:lpstr>Optimizador de lista de tareas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Tess Gunn</dc:creator>
  <cp:lastModifiedBy>Gary Poole</cp:lastModifiedBy>
  <cp:revision>134</cp:revision>
  <dcterms:created xsi:type="dcterms:W3CDTF">2020-09-10T16:32:03Z</dcterms:created>
  <dcterms:modified xsi:type="dcterms:W3CDTF">2023-01-20T15:09:22Z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0x0101000CB5B866D20CE148B06140087A805B8E</vt:lpwstr>
  </property>
</Properties>
</file>